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0" r:id="rId1"/>
  </p:sldMasterIdLst>
  <p:notesMasterIdLst>
    <p:notesMasterId r:id="rId21"/>
  </p:notesMasterIdLst>
  <p:sldIdLst>
    <p:sldId id="256" r:id="rId2"/>
    <p:sldId id="257" r:id="rId3"/>
    <p:sldId id="258" r:id="rId4"/>
    <p:sldId id="259" r:id="rId5"/>
    <p:sldId id="261" r:id="rId6"/>
    <p:sldId id="262" r:id="rId7"/>
    <p:sldId id="260" r:id="rId8"/>
    <p:sldId id="276" r:id="rId9"/>
    <p:sldId id="272" r:id="rId10"/>
    <p:sldId id="273" r:id="rId11"/>
    <p:sldId id="274" r:id="rId12"/>
    <p:sldId id="265" r:id="rId13"/>
    <p:sldId id="264" r:id="rId14"/>
    <p:sldId id="266" r:id="rId15"/>
    <p:sldId id="267" r:id="rId16"/>
    <p:sldId id="268" r:id="rId17"/>
    <p:sldId id="269" r:id="rId18"/>
    <p:sldId id="275" r:id="rId19"/>
    <p:sldId id="270"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43B348-CCE5-C44A-A2DB-2511AC372F29}" v="268" dt="2023-01-24T01:53:07.4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p:restoredTop sz="95781"/>
  </p:normalViewPr>
  <p:slideViewPr>
    <p:cSldViewPr snapToGrid="0" snapToObjects="1">
      <p:cViewPr varScale="1">
        <p:scale>
          <a:sx n="106" d="100"/>
          <a:sy n="106" d="100"/>
        </p:scale>
        <p:origin x="60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DE51B1-9EA3-480C-AD68-AB61C5E598AE}"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1DF2076B-176E-4526-9911-F7F14F159965}">
      <dgm:prSet/>
      <dgm:spPr/>
      <dgm:t>
        <a:bodyPr/>
        <a:lstStyle/>
        <a:p>
          <a:r>
            <a:rPr lang="en-US" b="1" i="0"/>
            <a:t>Keeping up with the academic and social demands of college can be a daunting task for any student. A student's lack of organizational and time management skills, or executive functions, often contributes to this challenge. </a:t>
          </a:r>
          <a:endParaRPr lang="en-US"/>
        </a:p>
      </dgm:t>
    </dgm:pt>
    <dgm:pt modelId="{37E40881-7034-4EDD-A793-E3D4FD4460D6}" type="parTrans" cxnId="{1E3B58DC-2DDD-4521-A43B-9EE18D3E95DF}">
      <dgm:prSet/>
      <dgm:spPr/>
      <dgm:t>
        <a:bodyPr/>
        <a:lstStyle/>
        <a:p>
          <a:endParaRPr lang="en-US"/>
        </a:p>
      </dgm:t>
    </dgm:pt>
    <dgm:pt modelId="{408BFA74-9D49-4051-8CEB-41FD5C397811}" type="sibTrans" cxnId="{1E3B58DC-2DDD-4521-A43B-9EE18D3E95DF}">
      <dgm:prSet/>
      <dgm:spPr/>
      <dgm:t>
        <a:bodyPr/>
        <a:lstStyle/>
        <a:p>
          <a:endParaRPr lang="en-US"/>
        </a:p>
      </dgm:t>
    </dgm:pt>
    <dgm:pt modelId="{BC1D38D7-D046-46A9-AAF9-345C8070D78D}">
      <dgm:prSet/>
      <dgm:spPr/>
      <dgm:t>
        <a:bodyPr/>
        <a:lstStyle/>
        <a:p>
          <a:r>
            <a:rPr lang="en-US" b="0" i="0"/>
            <a:t>College Success Plan provides the perfect balance of support and space, allowing students to become self-sufficient and accomplished. The accountability and consistency College Success Plan provides is effective for teaching lifelong executive function skills to all students.</a:t>
          </a:r>
          <a:endParaRPr lang="en-US"/>
        </a:p>
      </dgm:t>
    </dgm:pt>
    <dgm:pt modelId="{9FE3E073-D810-47CA-8481-B962A8540AE6}" type="parTrans" cxnId="{1CF1D33A-F6F4-48C5-A0C8-89AEBA1CB78D}">
      <dgm:prSet/>
      <dgm:spPr/>
      <dgm:t>
        <a:bodyPr/>
        <a:lstStyle/>
        <a:p>
          <a:endParaRPr lang="en-US"/>
        </a:p>
      </dgm:t>
    </dgm:pt>
    <dgm:pt modelId="{C1837A65-2141-41EE-99E1-D3839F85778C}" type="sibTrans" cxnId="{1CF1D33A-F6F4-48C5-A0C8-89AEBA1CB78D}">
      <dgm:prSet/>
      <dgm:spPr/>
      <dgm:t>
        <a:bodyPr/>
        <a:lstStyle/>
        <a:p>
          <a:endParaRPr lang="en-US"/>
        </a:p>
      </dgm:t>
    </dgm:pt>
    <dgm:pt modelId="{50492E7C-444A-42EB-A3B9-CA0AF5E79CA5}">
      <dgm:prSet/>
      <dgm:spPr/>
      <dgm:t>
        <a:bodyPr/>
        <a:lstStyle/>
        <a:p>
          <a:r>
            <a:rPr lang="en-US" b="0" i="0"/>
            <a:t>We know how challenging the family dynamic can become when parents must manage and oversee their student's academic expectations, and we help break that cycle. Our experienced coaches help students tap into their fullest potential, and take parents out of the academic equation - in the best way possible!</a:t>
          </a:r>
          <a:endParaRPr lang="en-US"/>
        </a:p>
      </dgm:t>
    </dgm:pt>
    <dgm:pt modelId="{DC111587-BDFA-4524-9E6A-5B6DCBBCAC7D}" type="parTrans" cxnId="{D8D6C1D0-FFCE-4CB0-8405-807B51217682}">
      <dgm:prSet/>
      <dgm:spPr/>
      <dgm:t>
        <a:bodyPr/>
        <a:lstStyle/>
        <a:p>
          <a:endParaRPr lang="en-US"/>
        </a:p>
      </dgm:t>
    </dgm:pt>
    <dgm:pt modelId="{F9BC9EE0-903E-463E-8E2D-350FC31B0AAF}" type="sibTrans" cxnId="{D8D6C1D0-FFCE-4CB0-8405-807B51217682}">
      <dgm:prSet/>
      <dgm:spPr/>
      <dgm:t>
        <a:bodyPr/>
        <a:lstStyle/>
        <a:p>
          <a:endParaRPr lang="en-US"/>
        </a:p>
      </dgm:t>
    </dgm:pt>
    <dgm:pt modelId="{4F9DCC2F-DA90-9946-A8AA-E9467BD8058C}" type="pres">
      <dgm:prSet presAssocID="{43DE51B1-9EA3-480C-AD68-AB61C5E598AE}" presName="linear" presStyleCnt="0">
        <dgm:presLayoutVars>
          <dgm:animLvl val="lvl"/>
          <dgm:resizeHandles val="exact"/>
        </dgm:presLayoutVars>
      </dgm:prSet>
      <dgm:spPr/>
    </dgm:pt>
    <dgm:pt modelId="{6A406683-2FDE-6948-89F1-1814122C6ED0}" type="pres">
      <dgm:prSet presAssocID="{1DF2076B-176E-4526-9911-F7F14F159965}" presName="parentText" presStyleLbl="node1" presStyleIdx="0" presStyleCnt="3">
        <dgm:presLayoutVars>
          <dgm:chMax val="0"/>
          <dgm:bulletEnabled val="1"/>
        </dgm:presLayoutVars>
      </dgm:prSet>
      <dgm:spPr/>
    </dgm:pt>
    <dgm:pt modelId="{4BA9C394-1872-0149-BB76-ABF46C4548DC}" type="pres">
      <dgm:prSet presAssocID="{408BFA74-9D49-4051-8CEB-41FD5C397811}" presName="spacer" presStyleCnt="0"/>
      <dgm:spPr/>
    </dgm:pt>
    <dgm:pt modelId="{54324515-7D80-A641-BF47-6C365DC05D30}" type="pres">
      <dgm:prSet presAssocID="{BC1D38D7-D046-46A9-AAF9-345C8070D78D}" presName="parentText" presStyleLbl="node1" presStyleIdx="1" presStyleCnt="3">
        <dgm:presLayoutVars>
          <dgm:chMax val="0"/>
          <dgm:bulletEnabled val="1"/>
        </dgm:presLayoutVars>
      </dgm:prSet>
      <dgm:spPr/>
    </dgm:pt>
    <dgm:pt modelId="{C9943690-4A5B-3A40-9800-E3EF495C6B2F}" type="pres">
      <dgm:prSet presAssocID="{C1837A65-2141-41EE-99E1-D3839F85778C}" presName="spacer" presStyleCnt="0"/>
      <dgm:spPr/>
    </dgm:pt>
    <dgm:pt modelId="{8F5A2273-D533-5845-8855-EAE00562DEA3}" type="pres">
      <dgm:prSet presAssocID="{50492E7C-444A-42EB-A3B9-CA0AF5E79CA5}" presName="parentText" presStyleLbl="node1" presStyleIdx="2" presStyleCnt="3">
        <dgm:presLayoutVars>
          <dgm:chMax val="0"/>
          <dgm:bulletEnabled val="1"/>
        </dgm:presLayoutVars>
      </dgm:prSet>
      <dgm:spPr/>
    </dgm:pt>
  </dgm:ptLst>
  <dgm:cxnLst>
    <dgm:cxn modelId="{1CF1D33A-F6F4-48C5-A0C8-89AEBA1CB78D}" srcId="{43DE51B1-9EA3-480C-AD68-AB61C5E598AE}" destId="{BC1D38D7-D046-46A9-AAF9-345C8070D78D}" srcOrd="1" destOrd="0" parTransId="{9FE3E073-D810-47CA-8481-B962A8540AE6}" sibTransId="{C1837A65-2141-41EE-99E1-D3839F85778C}"/>
    <dgm:cxn modelId="{873C617A-0076-8F46-8310-BCCB9E51B4CB}" type="presOf" srcId="{BC1D38D7-D046-46A9-AAF9-345C8070D78D}" destId="{54324515-7D80-A641-BF47-6C365DC05D30}" srcOrd="0" destOrd="0" presId="urn:microsoft.com/office/officeart/2005/8/layout/vList2"/>
    <dgm:cxn modelId="{45EE04A5-8D11-9245-BA84-27561F7C981E}" type="presOf" srcId="{50492E7C-444A-42EB-A3B9-CA0AF5E79CA5}" destId="{8F5A2273-D533-5845-8855-EAE00562DEA3}" srcOrd="0" destOrd="0" presId="urn:microsoft.com/office/officeart/2005/8/layout/vList2"/>
    <dgm:cxn modelId="{A7690DBA-FFD0-8D4C-AC3F-B8D50E88DA37}" type="presOf" srcId="{43DE51B1-9EA3-480C-AD68-AB61C5E598AE}" destId="{4F9DCC2F-DA90-9946-A8AA-E9467BD8058C}" srcOrd="0" destOrd="0" presId="urn:microsoft.com/office/officeart/2005/8/layout/vList2"/>
    <dgm:cxn modelId="{EE7262CD-330F-D44E-A0AD-718F12E4447F}" type="presOf" srcId="{1DF2076B-176E-4526-9911-F7F14F159965}" destId="{6A406683-2FDE-6948-89F1-1814122C6ED0}" srcOrd="0" destOrd="0" presId="urn:microsoft.com/office/officeart/2005/8/layout/vList2"/>
    <dgm:cxn modelId="{D8D6C1D0-FFCE-4CB0-8405-807B51217682}" srcId="{43DE51B1-9EA3-480C-AD68-AB61C5E598AE}" destId="{50492E7C-444A-42EB-A3B9-CA0AF5E79CA5}" srcOrd="2" destOrd="0" parTransId="{DC111587-BDFA-4524-9E6A-5B6DCBBCAC7D}" sibTransId="{F9BC9EE0-903E-463E-8E2D-350FC31B0AAF}"/>
    <dgm:cxn modelId="{1E3B58DC-2DDD-4521-A43B-9EE18D3E95DF}" srcId="{43DE51B1-9EA3-480C-AD68-AB61C5E598AE}" destId="{1DF2076B-176E-4526-9911-F7F14F159965}" srcOrd="0" destOrd="0" parTransId="{37E40881-7034-4EDD-A793-E3D4FD4460D6}" sibTransId="{408BFA74-9D49-4051-8CEB-41FD5C397811}"/>
    <dgm:cxn modelId="{6C879DBD-829B-D740-82CD-64F44C8BA0B1}" type="presParOf" srcId="{4F9DCC2F-DA90-9946-A8AA-E9467BD8058C}" destId="{6A406683-2FDE-6948-89F1-1814122C6ED0}" srcOrd="0" destOrd="0" presId="urn:microsoft.com/office/officeart/2005/8/layout/vList2"/>
    <dgm:cxn modelId="{696E394D-E828-B74A-913B-96529A3A8EEE}" type="presParOf" srcId="{4F9DCC2F-DA90-9946-A8AA-E9467BD8058C}" destId="{4BA9C394-1872-0149-BB76-ABF46C4548DC}" srcOrd="1" destOrd="0" presId="urn:microsoft.com/office/officeart/2005/8/layout/vList2"/>
    <dgm:cxn modelId="{FBF3DB7C-47A3-F541-AC8E-B2AAE8A73570}" type="presParOf" srcId="{4F9DCC2F-DA90-9946-A8AA-E9467BD8058C}" destId="{54324515-7D80-A641-BF47-6C365DC05D30}" srcOrd="2" destOrd="0" presId="urn:microsoft.com/office/officeart/2005/8/layout/vList2"/>
    <dgm:cxn modelId="{2986943E-6496-4849-BBDE-ED7B216FF082}" type="presParOf" srcId="{4F9DCC2F-DA90-9946-A8AA-E9467BD8058C}" destId="{C9943690-4A5B-3A40-9800-E3EF495C6B2F}" srcOrd="3" destOrd="0" presId="urn:microsoft.com/office/officeart/2005/8/layout/vList2"/>
    <dgm:cxn modelId="{F5AE1FE2-B3A4-A04B-A8BE-323F9BBF4AD5}" type="presParOf" srcId="{4F9DCC2F-DA90-9946-A8AA-E9467BD8058C}" destId="{8F5A2273-D533-5845-8855-EAE00562DEA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1FBDAE-69EE-45AD-9B1D-B7D3F8BA5870}"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A31FC6E2-0847-4A5B-B1C0-567C8692CB6F}">
      <dgm:prSet/>
      <dgm:spPr/>
      <dgm:t>
        <a:bodyPr/>
        <a:lstStyle/>
        <a:p>
          <a:r>
            <a:rPr lang="en-US" dirty="0"/>
            <a:t>Southern Oregon University</a:t>
          </a:r>
        </a:p>
      </dgm:t>
    </dgm:pt>
    <dgm:pt modelId="{557C14CF-0833-4416-B18C-909724D2FA0C}" type="parTrans" cxnId="{CC2E0838-8836-40A7-B0C5-52D08B80FBA4}">
      <dgm:prSet/>
      <dgm:spPr/>
      <dgm:t>
        <a:bodyPr/>
        <a:lstStyle/>
        <a:p>
          <a:endParaRPr lang="en-US"/>
        </a:p>
      </dgm:t>
    </dgm:pt>
    <dgm:pt modelId="{375CA8BE-C4AC-4551-9AD0-141EF1C14A3C}" type="sibTrans" cxnId="{CC2E0838-8836-40A7-B0C5-52D08B80FBA4}">
      <dgm:prSet/>
      <dgm:spPr/>
      <dgm:t>
        <a:bodyPr/>
        <a:lstStyle/>
        <a:p>
          <a:endParaRPr lang="en-US"/>
        </a:p>
      </dgm:t>
    </dgm:pt>
    <dgm:pt modelId="{324E0962-0385-4DED-9B09-07511B85D97E}">
      <dgm:prSet/>
      <dgm:spPr/>
      <dgm:t>
        <a:bodyPr/>
        <a:lstStyle/>
        <a:p>
          <a:r>
            <a:rPr lang="en-US" dirty="0"/>
            <a:t>Northeastern University</a:t>
          </a:r>
        </a:p>
      </dgm:t>
    </dgm:pt>
    <dgm:pt modelId="{ED60C067-251D-4E2D-864F-A1F243B86450}" type="parTrans" cxnId="{47A01443-032E-42F7-8D08-C8A591FA8FDF}">
      <dgm:prSet/>
      <dgm:spPr/>
      <dgm:t>
        <a:bodyPr/>
        <a:lstStyle/>
        <a:p>
          <a:endParaRPr lang="en-US"/>
        </a:p>
      </dgm:t>
    </dgm:pt>
    <dgm:pt modelId="{3913B488-5C36-4676-B8FB-4828ADC07C1A}" type="sibTrans" cxnId="{47A01443-032E-42F7-8D08-C8A591FA8FDF}">
      <dgm:prSet/>
      <dgm:spPr/>
      <dgm:t>
        <a:bodyPr/>
        <a:lstStyle/>
        <a:p>
          <a:endParaRPr lang="en-US"/>
        </a:p>
      </dgm:t>
    </dgm:pt>
    <dgm:pt modelId="{79909774-0D69-4F72-8788-A5C97052BEDD}">
      <dgm:prSet/>
      <dgm:spPr/>
      <dgm:t>
        <a:bodyPr/>
        <a:lstStyle/>
        <a:p>
          <a:r>
            <a:rPr lang="en-US"/>
            <a:t>University of Denver</a:t>
          </a:r>
        </a:p>
      </dgm:t>
    </dgm:pt>
    <dgm:pt modelId="{D47FC5CA-9179-417F-99ED-A4843A8D0733}" type="parTrans" cxnId="{76675F24-76E5-4BDB-85F2-1B690087C5F0}">
      <dgm:prSet/>
      <dgm:spPr/>
      <dgm:t>
        <a:bodyPr/>
        <a:lstStyle/>
        <a:p>
          <a:endParaRPr lang="en-US"/>
        </a:p>
      </dgm:t>
    </dgm:pt>
    <dgm:pt modelId="{F0FF4798-B5D8-4B59-8EC2-D720284624CF}" type="sibTrans" cxnId="{76675F24-76E5-4BDB-85F2-1B690087C5F0}">
      <dgm:prSet/>
      <dgm:spPr/>
      <dgm:t>
        <a:bodyPr/>
        <a:lstStyle/>
        <a:p>
          <a:endParaRPr lang="en-US"/>
        </a:p>
      </dgm:t>
    </dgm:pt>
    <dgm:pt modelId="{0E8CE916-C4B0-4817-9B25-1182217A9E93}">
      <dgm:prSet/>
      <dgm:spPr/>
      <dgm:t>
        <a:bodyPr/>
        <a:lstStyle/>
        <a:p>
          <a:r>
            <a:rPr lang="en-US"/>
            <a:t>American University</a:t>
          </a:r>
        </a:p>
      </dgm:t>
    </dgm:pt>
    <dgm:pt modelId="{D07E67D9-A125-4B2E-A108-059C2EDC7DA0}" type="parTrans" cxnId="{514070E1-7763-4533-AB9D-6E9CAFC6409B}">
      <dgm:prSet/>
      <dgm:spPr/>
      <dgm:t>
        <a:bodyPr/>
        <a:lstStyle/>
        <a:p>
          <a:endParaRPr lang="en-US"/>
        </a:p>
      </dgm:t>
    </dgm:pt>
    <dgm:pt modelId="{575FDAAB-0F8B-46BF-8437-E1C232712E2D}" type="sibTrans" cxnId="{514070E1-7763-4533-AB9D-6E9CAFC6409B}">
      <dgm:prSet/>
      <dgm:spPr/>
      <dgm:t>
        <a:bodyPr/>
        <a:lstStyle/>
        <a:p>
          <a:endParaRPr lang="en-US"/>
        </a:p>
      </dgm:t>
    </dgm:pt>
    <dgm:pt modelId="{48F2847F-DAED-4845-A145-0B7775091FFF}">
      <dgm:prSet/>
      <dgm:spPr/>
      <dgm:t>
        <a:bodyPr/>
        <a:lstStyle/>
        <a:p>
          <a:r>
            <a:rPr lang="en-US"/>
            <a:t>University of Arizona</a:t>
          </a:r>
        </a:p>
      </dgm:t>
    </dgm:pt>
    <dgm:pt modelId="{75FC415A-0374-404E-BC4C-E3996E01346B}" type="parTrans" cxnId="{64DD23EF-554E-4D80-8960-F380F9DF05C6}">
      <dgm:prSet/>
      <dgm:spPr/>
      <dgm:t>
        <a:bodyPr/>
        <a:lstStyle/>
        <a:p>
          <a:endParaRPr lang="en-US"/>
        </a:p>
      </dgm:t>
    </dgm:pt>
    <dgm:pt modelId="{6BA22666-85DB-4DE8-A567-F765F57382D6}" type="sibTrans" cxnId="{64DD23EF-554E-4D80-8960-F380F9DF05C6}">
      <dgm:prSet/>
      <dgm:spPr/>
      <dgm:t>
        <a:bodyPr/>
        <a:lstStyle/>
        <a:p>
          <a:endParaRPr lang="en-US"/>
        </a:p>
      </dgm:t>
    </dgm:pt>
    <dgm:pt modelId="{FB98E4F5-B6E2-4884-97ED-153E530365CA}">
      <dgm:prSet/>
      <dgm:spPr/>
      <dgm:t>
        <a:bodyPr/>
        <a:lstStyle/>
        <a:p>
          <a:r>
            <a:rPr lang="en-US"/>
            <a:t>Mitchell College</a:t>
          </a:r>
        </a:p>
      </dgm:t>
    </dgm:pt>
    <dgm:pt modelId="{6180C81B-4E6C-47BF-B67E-7436A3155904}" type="parTrans" cxnId="{9DBA3875-2685-45AC-879F-13ED2077E711}">
      <dgm:prSet/>
      <dgm:spPr/>
      <dgm:t>
        <a:bodyPr/>
        <a:lstStyle/>
        <a:p>
          <a:endParaRPr lang="en-US"/>
        </a:p>
      </dgm:t>
    </dgm:pt>
    <dgm:pt modelId="{69FE22CF-9442-41FF-A9E5-054CF5A3CB67}" type="sibTrans" cxnId="{9DBA3875-2685-45AC-879F-13ED2077E711}">
      <dgm:prSet/>
      <dgm:spPr/>
      <dgm:t>
        <a:bodyPr/>
        <a:lstStyle/>
        <a:p>
          <a:endParaRPr lang="en-US"/>
        </a:p>
      </dgm:t>
    </dgm:pt>
    <dgm:pt modelId="{5616943E-32CC-4A8B-ACAF-7E25E879AC84}">
      <dgm:prSet/>
      <dgm:spPr/>
      <dgm:t>
        <a:bodyPr/>
        <a:lstStyle/>
        <a:p>
          <a:r>
            <a:rPr lang="en-US"/>
            <a:t>Dean College</a:t>
          </a:r>
        </a:p>
      </dgm:t>
    </dgm:pt>
    <dgm:pt modelId="{68938083-2ABB-4F44-AF9B-FD0728B8CBAC}" type="parTrans" cxnId="{DB44A70A-F188-4FB9-A01E-40FBAD67369E}">
      <dgm:prSet/>
      <dgm:spPr/>
      <dgm:t>
        <a:bodyPr/>
        <a:lstStyle/>
        <a:p>
          <a:endParaRPr lang="en-US"/>
        </a:p>
      </dgm:t>
    </dgm:pt>
    <dgm:pt modelId="{CE832D51-9E50-45F2-946A-11D32F7F489D}" type="sibTrans" cxnId="{DB44A70A-F188-4FB9-A01E-40FBAD67369E}">
      <dgm:prSet/>
      <dgm:spPr/>
      <dgm:t>
        <a:bodyPr/>
        <a:lstStyle/>
        <a:p>
          <a:endParaRPr lang="en-US"/>
        </a:p>
      </dgm:t>
    </dgm:pt>
    <dgm:pt modelId="{6B4E34C6-4B84-43C8-91E6-F582DCE77EEE}">
      <dgm:prSet/>
      <dgm:spPr/>
      <dgm:t>
        <a:bodyPr/>
        <a:lstStyle/>
        <a:p>
          <a:r>
            <a:rPr lang="en-US"/>
            <a:t>Curry College</a:t>
          </a:r>
        </a:p>
      </dgm:t>
    </dgm:pt>
    <dgm:pt modelId="{E933C461-B068-41C6-A7E2-704F7DF91FD5}" type="parTrans" cxnId="{069A7541-4282-418D-AF90-8C09DA5D0132}">
      <dgm:prSet/>
      <dgm:spPr/>
      <dgm:t>
        <a:bodyPr/>
        <a:lstStyle/>
        <a:p>
          <a:endParaRPr lang="en-US"/>
        </a:p>
      </dgm:t>
    </dgm:pt>
    <dgm:pt modelId="{5ABF8072-DAA8-4251-A16C-0F1E2F8E5531}" type="sibTrans" cxnId="{069A7541-4282-418D-AF90-8C09DA5D0132}">
      <dgm:prSet/>
      <dgm:spPr/>
      <dgm:t>
        <a:bodyPr/>
        <a:lstStyle/>
        <a:p>
          <a:endParaRPr lang="en-US"/>
        </a:p>
      </dgm:t>
    </dgm:pt>
    <dgm:pt modelId="{BAD781BA-9E20-4540-977D-D29782D46292}">
      <dgm:prSet/>
      <dgm:spPr/>
      <dgm:t>
        <a:bodyPr/>
        <a:lstStyle/>
        <a:p>
          <a:r>
            <a:rPr lang="en-US"/>
            <a:t>Marist College</a:t>
          </a:r>
        </a:p>
      </dgm:t>
    </dgm:pt>
    <dgm:pt modelId="{DDF7DDCF-1E4F-4611-B14E-D934101ECB92}" type="parTrans" cxnId="{1C6D6DF5-28AC-4B1B-A303-A01E50365E99}">
      <dgm:prSet/>
      <dgm:spPr/>
      <dgm:t>
        <a:bodyPr/>
        <a:lstStyle/>
        <a:p>
          <a:endParaRPr lang="en-US"/>
        </a:p>
      </dgm:t>
    </dgm:pt>
    <dgm:pt modelId="{E887BBA7-923F-4453-A837-05AF19ABEF16}" type="sibTrans" cxnId="{1C6D6DF5-28AC-4B1B-A303-A01E50365E99}">
      <dgm:prSet/>
      <dgm:spPr/>
      <dgm:t>
        <a:bodyPr/>
        <a:lstStyle/>
        <a:p>
          <a:endParaRPr lang="en-US"/>
        </a:p>
      </dgm:t>
    </dgm:pt>
    <dgm:pt modelId="{2BE72A08-3763-4CBF-AB93-9166FB4CCB18}">
      <dgm:prSet/>
      <dgm:spPr/>
      <dgm:t>
        <a:bodyPr/>
        <a:lstStyle/>
        <a:p>
          <a:r>
            <a:rPr lang="en-US"/>
            <a:t>McDaniel College</a:t>
          </a:r>
        </a:p>
      </dgm:t>
    </dgm:pt>
    <dgm:pt modelId="{47524E48-C0B0-4912-AE5A-4F8D9A508262}" type="parTrans" cxnId="{1FD65D11-8505-403F-9906-D4153D93E51E}">
      <dgm:prSet/>
      <dgm:spPr/>
      <dgm:t>
        <a:bodyPr/>
        <a:lstStyle/>
        <a:p>
          <a:endParaRPr lang="en-US"/>
        </a:p>
      </dgm:t>
    </dgm:pt>
    <dgm:pt modelId="{AFB78478-9DC0-4CA1-BBD9-BF64B061753F}" type="sibTrans" cxnId="{1FD65D11-8505-403F-9906-D4153D93E51E}">
      <dgm:prSet/>
      <dgm:spPr/>
      <dgm:t>
        <a:bodyPr/>
        <a:lstStyle/>
        <a:p>
          <a:endParaRPr lang="en-US"/>
        </a:p>
      </dgm:t>
    </dgm:pt>
    <dgm:pt modelId="{4F4DE169-B8C0-4DB4-80DD-73755757E880}">
      <dgm:prSet/>
      <dgm:spPr/>
      <dgm:t>
        <a:bodyPr/>
        <a:lstStyle/>
        <a:p>
          <a:r>
            <a:rPr lang="en-US" dirty="0"/>
            <a:t>Lynn University</a:t>
          </a:r>
        </a:p>
      </dgm:t>
    </dgm:pt>
    <dgm:pt modelId="{23BB06F5-847A-4E94-B16C-4423E957F654}" type="parTrans" cxnId="{E50794B6-424D-4734-9294-31C4ABB8ADD6}">
      <dgm:prSet/>
      <dgm:spPr/>
      <dgm:t>
        <a:bodyPr/>
        <a:lstStyle/>
        <a:p>
          <a:endParaRPr lang="en-US"/>
        </a:p>
      </dgm:t>
    </dgm:pt>
    <dgm:pt modelId="{C735216F-9239-40C0-8C7F-C4AF48FA1769}" type="sibTrans" cxnId="{E50794B6-424D-4734-9294-31C4ABB8ADD6}">
      <dgm:prSet/>
      <dgm:spPr/>
      <dgm:t>
        <a:bodyPr/>
        <a:lstStyle/>
        <a:p>
          <a:endParaRPr lang="en-US"/>
        </a:p>
      </dgm:t>
    </dgm:pt>
    <dgm:pt modelId="{080757F9-1336-1247-973A-7A570717E10D}" type="pres">
      <dgm:prSet presAssocID="{FF1FBDAE-69EE-45AD-9B1D-B7D3F8BA5870}" presName="vert0" presStyleCnt="0">
        <dgm:presLayoutVars>
          <dgm:dir/>
          <dgm:animOne val="branch"/>
          <dgm:animLvl val="lvl"/>
        </dgm:presLayoutVars>
      </dgm:prSet>
      <dgm:spPr/>
    </dgm:pt>
    <dgm:pt modelId="{014C0155-63D7-4B4D-BF4B-386DCE420F4C}" type="pres">
      <dgm:prSet presAssocID="{A31FC6E2-0847-4A5B-B1C0-567C8692CB6F}" presName="thickLine" presStyleLbl="alignNode1" presStyleIdx="0" presStyleCnt="11"/>
      <dgm:spPr/>
    </dgm:pt>
    <dgm:pt modelId="{1A9D0914-3A3B-4147-BB2C-BEB7C391ADF4}" type="pres">
      <dgm:prSet presAssocID="{A31FC6E2-0847-4A5B-B1C0-567C8692CB6F}" presName="horz1" presStyleCnt="0"/>
      <dgm:spPr/>
    </dgm:pt>
    <dgm:pt modelId="{F4F20448-7417-B343-8F5F-318E3F300197}" type="pres">
      <dgm:prSet presAssocID="{A31FC6E2-0847-4A5B-B1C0-567C8692CB6F}" presName="tx1" presStyleLbl="revTx" presStyleIdx="0" presStyleCnt="11"/>
      <dgm:spPr/>
    </dgm:pt>
    <dgm:pt modelId="{DD48BFE5-17B8-3947-9948-6B2E2D446507}" type="pres">
      <dgm:prSet presAssocID="{A31FC6E2-0847-4A5B-B1C0-567C8692CB6F}" presName="vert1" presStyleCnt="0"/>
      <dgm:spPr/>
    </dgm:pt>
    <dgm:pt modelId="{64009C8D-74D7-AA4B-8EB1-021F5C12E65C}" type="pres">
      <dgm:prSet presAssocID="{324E0962-0385-4DED-9B09-07511B85D97E}" presName="thickLine" presStyleLbl="alignNode1" presStyleIdx="1" presStyleCnt="11"/>
      <dgm:spPr/>
    </dgm:pt>
    <dgm:pt modelId="{555528CF-3721-784A-8D65-1734E889EAE4}" type="pres">
      <dgm:prSet presAssocID="{324E0962-0385-4DED-9B09-07511B85D97E}" presName="horz1" presStyleCnt="0"/>
      <dgm:spPr/>
    </dgm:pt>
    <dgm:pt modelId="{2BA1B151-C329-6B46-850A-37CD129A0020}" type="pres">
      <dgm:prSet presAssocID="{324E0962-0385-4DED-9B09-07511B85D97E}" presName="tx1" presStyleLbl="revTx" presStyleIdx="1" presStyleCnt="11"/>
      <dgm:spPr/>
    </dgm:pt>
    <dgm:pt modelId="{7F9C7103-3E60-4D4F-B3DB-6D16B3264E1B}" type="pres">
      <dgm:prSet presAssocID="{324E0962-0385-4DED-9B09-07511B85D97E}" presName="vert1" presStyleCnt="0"/>
      <dgm:spPr/>
    </dgm:pt>
    <dgm:pt modelId="{5EC8FD40-D803-B246-8F33-E134EF08D646}" type="pres">
      <dgm:prSet presAssocID="{79909774-0D69-4F72-8788-A5C97052BEDD}" presName="thickLine" presStyleLbl="alignNode1" presStyleIdx="2" presStyleCnt="11"/>
      <dgm:spPr/>
    </dgm:pt>
    <dgm:pt modelId="{2683ED84-A3F7-D344-8ABB-1DEDC5083170}" type="pres">
      <dgm:prSet presAssocID="{79909774-0D69-4F72-8788-A5C97052BEDD}" presName="horz1" presStyleCnt="0"/>
      <dgm:spPr/>
    </dgm:pt>
    <dgm:pt modelId="{3F70DAF3-31C7-A64D-BB38-6D2644068F86}" type="pres">
      <dgm:prSet presAssocID="{79909774-0D69-4F72-8788-A5C97052BEDD}" presName="tx1" presStyleLbl="revTx" presStyleIdx="2" presStyleCnt="11"/>
      <dgm:spPr/>
    </dgm:pt>
    <dgm:pt modelId="{86421D30-2E62-E14B-B422-880660D91ED1}" type="pres">
      <dgm:prSet presAssocID="{79909774-0D69-4F72-8788-A5C97052BEDD}" presName="vert1" presStyleCnt="0"/>
      <dgm:spPr/>
    </dgm:pt>
    <dgm:pt modelId="{79265188-8570-814E-B875-B60C724CD7D4}" type="pres">
      <dgm:prSet presAssocID="{0E8CE916-C4B0-4817-9B25-1182217A9E93}" presName="thickLine" presStyleLbl="alignNode1" presStyleIdx="3" presStyleCnt="11"/>
      <dgm:spPr/>
    </dgm:pt>
    <dgm:pt modelId="{BC0E4D20-8A47-8049-B68F-91E3B4F92837}" type="pres">
      <dgm:prSet presAssocID="{0E8CE916-C4B0-4817-9B25-1182217A9E93}" presName="horz1" presStyleCnt="0"/>
      <dgm:spPr/>
    </dgm:pt>
    <dgm:pt modelId="{18E689E6-52E7-B040-A5BC-45236DA86764}" type="pres">
      <dgm:prSet presAssocID="{0E8CE916-C4B0-4817-9B25-1182217A9E93}" presName="tx1" presStyleLbl="revTx" presStyleIdx="3" presStyleCnt="11"/>
      <dgm:spPr/>
    </dgm:pt>
    <dgm:pt modelId="{793CA322-29C8-9D40-917F-E59D158C3A64}" type="pres">
      <dgm:prSet presAssocID="{0E8CE916-C4B0-4817-9B25-1182217A9E93}" presName="vert1" presStyleCnt="0"/>
      <dgm:spPr/>
    </dgm:pt>
    <dgm:pt modelId="{69885713-1F02-C544-8D31-D6A1B606B8DA}" type="pres">
      <dgm:prSet presAssocID="{48F2847F-DAED-4845-A145-0B7775091FFF}" presName="thickLine" presStyleLbl="alignNode1" presStyleIdx="4" presStyleCnt="11"/>
      <dgm:spPr/>
    </dgm:pt>
    <dgm:pt modelId="{A7899715-664A-6140-98B9-497B9834950E}" type="pres">
      <dgm:prSet presAssocID="{48F2847F-DAED-4845-A145-0B7775091FFF}" presName="horz1" presStyleCnt="0"/>
      <dgm:spPr/>
    </dgm:pt>
    <dgm:pt modelId="{D881C483-B5E8-2347-925F-F04F6786B04F}" type="pres">
      <dgm:prSet presAssocID="{48F2847F-DAED-4845-A145-0B7775091FFF}" presName="tx1" presStyleLbl="revTx" presStyleIdx="4" presStyleCnt="11"/>
      <dgm:spPr/>
    </dgm:pt>
    <dgm:pt modelId="{56C8674E-40B9-134B-857A-92E0BF0BB392}" type="pres">
      <dgm:prSet presAssocID="{48F2847F-DAED-4845-A145-0B7775091FFF}" presName="vert1" presStyleCnt="0"/>
      <dgm:spPr/>
    </dgm:pt>
    <dgm:pt modelId="{E54FFAA9-8425-D646-9319-60334F6EDF24}" type="pres">
      <dgm:prSet presAssocID="{FB98E4F5-B6E2-4884-97ED-153E530365CA}" presName="thickLine" presStyleLbl="alignNode1" presStyleIdx="5" presStyleCnt="11"/>
      <dgm:spPr/>
    </dgm:pt>
    <dgm:pt modelId="{CD2B2073-1B9E-3640-A315-1200B1C81C2E}" type="pres">
      <dgm:prSet presAssocID="{FB98E4F5-B6E2-4884-97ED-153E530365CA}" presName="horz1" presStyleCnt="0"/>
      <dgm:spPr/>
    </dgm:pt>
    <dgm:pt modelId="{816A7F74-369C-F24F-ADEF-97DFE2140BFD}" type="pres">
      <dgm:prSet presAssocID="{FB98E4F5-B6E2-4884-97ED-153E530365CA}" presName="tx1" presStyleLbl="revTx" presStyleIdx="5" presStyleCnt="11"/>
      <dgm:spPr/>
    </dgm:pt>
    <dgm:pt modelId="{847C6E58-5321-DB4D-93CC-C10E3FDDB9F8}" type="pres">
      <dgm:prSet presAssocID="{FB98E4F5-B6E2-4884-97ED-153E530365CA}" presName="vert1" presStyleCnt="0"/>
      <dgm:spPr/>
    </dgm:pt>
    <dgm:pt modelId="{85016038-B8FE-A24D-A662-5690954E915D}" type="pres">
      <dgm:prSet presAssocID="{5616943E-32CC-4A8B-ACAF-7E25E879AC84}" presName="thickLine" presStyleLbl="alignNode1" presStyleIdx="6" presStyleCnt="11"/>
      <dgm:spPr/>
    </dgm:pt>
    <dgm:pt modelId="{0B1CAA68-B0F3-F040-B4F9-A8DACB6F5E5A}" type="pres">
      <dgm:prSet presAssocID="{5616943E-32CC-4A8B-ACAF-7E25E879AC84}" presName="horz1" presStyleCnt="0"/>
      <dgm:spPr/>
    </dgm:pt>
    <dgm:pt modelId="{BB0403C0-8D6E-FA44-B537-5CF04E168E89}" type="pres">
      <dgm:prSet presAssocID="{5616943E-32CC-4A8B-ACAF-7E25E879AC84}" presName="tx1" presStyleLbl="revTx" presStyleIdx="6" presStyleCnt="11"/>
      <dgm:spPr/>
    </dgm:pt>
    <dgm:pt modelId="{5AA56BAA-059A-4C48-B94E-D5A8281FF347}" type="pres">
      <dgm:prSet presAssocID="{5616943E-32CC-4A8B-ACAF-7E25E879AC84}" presName="vert1" presStyleCnt="0"/>
      <dgm:spPr/>
    </dgm:pt>
    <dgm:pt modelId="{AE9BC768-0D79-3740-A839-C8022FC438DC}" type="pres">
      <dgm:prSet presAssocID="{6B4E34C6-4B84-43C8-91E6-F582DCE77EEE}" presName="thickLine" presStyleLbl="alignNode1" presStyleIdx="7" presStyleCnt="11"/>
      <dgm:spPr/>
    </dgm:pt>
    <dgm:pt modelId="{E510848D-F438-5F4A-88BF-542774561BB9}" type="pres">
      <dgm:prSet presAssocID="{6B4E34C6-4B84-43C8-91E6-F582DCE77EEE}" presName="horz1" presStyleCnt="0"/>
      <dgm:spPr/>
    </dgm:pt>
    <dgm:pt modelId="{DA6FBD1D-FF66-9643-8E4C-CD4273E69B32}" type="pres">
      <dgm:prSet presAssocID="{6B4E34C6-4B84-43C8-91E6-F582DCE77EEE}" presName="tx1" presStyleLbl="revTx" presStyleIdx="7" presStyleCnt="11"/>
      <dgm:spPr/>
    </dgm:pt>
    <dgm:pt modelId="{6EFCF6F4-C347-A149-8299-D7C7F17689F9}" type="pres">
      <dgm:prSet presAssocID="{6B4E34C6-4B84-43C8-91E6-F582DCE77EEE}" presName="vert1" presStyleCnt="0"/>
      <dgm:spPr/>
    </dgm:pt>
    <dgm:pt modelId="{86C23D6C-093E-4F4A-9770-906BD05830E3}" type="pres">
      <dgm:prSet presAssocID="{BAD781BA-9E20-4540-977D-D29782D46292}" presName="thickLine" presStyleLbl="alignNode1" presStyleIdx="8" presStyleCnt="11"/>
      <dgm:spPr/>
    </dgm:pt>
    <dgm:pt modelId="{DC95DE2A-0146-DF48-9531-FE5F6969E60A}" type="pres">
      <dgm:prSet presAssocID="{BAD781BA-9E20-4540-977D-D29782D46292}" presName="horz1" presStyleCnt="0"/>
      <dgm:spPr/>
    </dgm:pt>
    <dgm:pt modelId="{AC86543B-022F-AA4D-8354-8F5FC06CF5C2}" type="pres">
      <dgm:prSet presAssocID="{BAD781BA-9E20-4540-977D-D29782D46292}" presName="tx1" presStyleLbl="revTx" presStyleIdx="8" presStyleCnt="11"/>
      <dgm:spPr/>
    </dgm:pt>
    <dgm:pt modelId="{E56A1479-C576-3043-B054-7B26BBDA860D}" type="pres">
      <dgm:prSet presAssocID="{BAD781BA-9E20-4540-977D-D29782D46292}" presName="vert1" presStyleCnt="0"/>
      <dgm:spPr/>
    </dgm:pt>
    <dgm:pt modelId="{94100B44-382E-A14A-9932-C9AA1462787C}" type="pres">
      <dgm:prSet presAssocID="{2BE72A08-3763-4CBF-AB93-9166FB4CCB18}" presName="thickLine" presStyleLbl="alignNode1" presStyleIdx="9" presStyleCnt="11"/>
      <dgm:spPr/>
    </dgm:pt>
    <dgm:pt modelId="{D3EB6160-E403-0048-A078-2F37682ECA70}" type="pres">
      <dgm:prSet presAssocID="{2BE72A08-3763-4CBF-AB93-9166FB4CCB18}" presName="horz1" presStyleCnt="0"/>
      <dgm:spPr/>
    </dgm:pt>
    <dgm:pt modelId="{8DBA5F44-77E3-E245-857A-04E80AC3A953}" type="pres">
      <dgm:prSet presAssocID="{2BE72A08-3763-4CBF-AB93-9166FB4CCB18}" presName="tx1" presStyleLbl="revTx" presStyleIdx="9" presStyleCnt="11"/>
      <dgm:spPr/>
    </dgm:pt>
    <dgm:pt modelId="{EDEDF35F-EB36-DD48-9E97-2370A5C1F357}" type="pres">
      <dgm:prSet presAssocID="{2BE72A08-3763-4CBF-AB93-9166FB4CCB18}" presName="vert1" presStyleCnt="0"/>
      <dgm:spPr/>
    </dgm:pt>
    <dgm:pt modelId="{43C4439A-8EF2-424D-9024-EC1902F56B20}" type="pres">
      <dgm:prSet presAssocID="{4F4DE169-B8C0-4DB4-80DD-73755757E880}" presName="thickLine" presStyleLbl="alignNode1" presStyleIdx="10" presStyleCnt="11"/>
      <dgm:spPr/>
    </dgm:pt>
    <dgm:pt modelId="{00C289E0-7497-0241-BB1B-57AB18042F11}" type="pres">
      <dgm:prSet presAssocID="{4F4DE169-B8C0-4DB4-80DD-73755757E880}" presName="horz1" presStyleCnt="0"/>
      <dgm:spPr/>
    </dgm:pt>
    <dgm:pt modelId="{B800D2AF-EEF9-5C42-9512-AA582E14F5AD}" type="pres">
      <dgm:prSet presAssocID="{4F4DE169-B8C0-4DB4-80DD-73755757E880}" presName="tx1" presStyleLbl="revTx" presStyleIdx="10" presStyleCnt="11"/>
      <dgm:spPr/>
    </dgm:pt>
    <dgm:pt modelId="{1FD2B15F-B6F1-3B45-A885-F3FA019B4774}" type="pres">
      <dgm:prSet presAssocID="{4F4DE169-B8C0-4DB4-80DD-73755757E880}" presName="vert1" presStyleCnt="0"/>
      <dgm:spPr/>
    </dgm:pt>
  </dgm:ptLst>
  <dgm:cxnLst>
    <dgm:cxn modelId="{373F5C08-3B05-3B4B-98F4-D14E9465F847}" type="presOf" srcId="{5616943E-32CC-4A8B-ACAF-7E25E879AC84}" destId="{BB0403C0-8D6E-FA44-B537-5CF04E168E89}" srcOrd="0" destOrd="0" presId="urn:microsoft.com/office/officeart/2008/layout/LinedList"/>
    <dgm:cxn modelId="{DB44A70A-F188-4FB9-A01E-40FBAD67369E}" srcId="{FF1FBDAE-69EE-45AD-9B1D-B7D3F8BA5870}" destId="{5616943E-32CC-4A8B-ACAF-7E25E879AC84}" srcOrd="6" destOrd="0" parTransId="{68938083-2ABB-4F44-AF9B-FD0728B8CBAC}" sibTransId="{CE832D51-9E50-45F2-946A-11D32F7F489D}"/>
    <dgm:cxn modelId="{1FD65D11-8505-403F-9906-D4153D93E51E}" srcId="{FF1FBDAE-69EE-45AD-9B1D-B7D3F8BA5870}" destId="{2BE72A08-3763-4CBF-AB93-9166FB4CCB18}" srcOrd="9" destOrd="0" parTransId="{47524E48-C0B0-4912-AE5A-4F8D9A508262}" sibTransId="{AFB78478-9DC0-4CA1-BBD9-BF64B061753F}"/>
    <dgm:cxn modelId="{76675F24-76E5-4BDB-85F2-1B690087C5F0}" srcId="{FF1FBDAE-69EE-45AD-9B1D-B7D3F8BA5870}" destId="{79909774-0D69-4F72-8788-A5C97052BEDD}" srcOrd="2" destOrd="0" parTransId="{D47FC5CA-9179-417F-99ED-A4843A8D0733}" sibTransId="{F0FF4798-B5D8-4B59-8EC2-D720284624CF}"/>
    <dgm:cxn modelId="{CC2E0838-8836-40A7-B0C5-52D08B80FBA4}" srcId="{FF1FBDAE-69EE-45AD-9B1D-B7D3F8BA5870}" destId="{A31FC6E2-0847-4A5B-B1C0-567C8692CB6F}" srcOrd="0" destOrd="0" parTransId="{557C14CF-0833-4416-B18C-909724D2FA0C}" sibTransId="{375CA8BE-C4AC-4551-9AD0-141EF1C14A3C}"/>
    <dgm:cxn modelId="{069A7541-4282-418D-AF90-8C09DA5D0132}" srcId="{FF1FBDAE-69EE-45AD-9B1D-B7D3F8BA5870}" destId="{6B4E34C6-4B84-43C8-91E6-F582DCE77EEE}" srcOrd="7" destOrd="0" parTransId="{E933C461-B068-41C6-A7E2-704F7DF91FD5}" sibTransId="{5ABF8072-DAA8-4251-A16C-0F1E2F8E5531}"/>
    <dgm:cxn modelId="{47A01443-032E-42F7-8D08-C8A591FA8FDF}" srcId="{FF1FBDAE-69EE-45AD-9B1D-B7D3F8BA5870}" destId="{324E0962-0385-4DED-9B09-07511B85D97E}" srcOrd="1" destOrd="0" parTransId="{ED60C067-251D-4E2D-864F-A1F243B86450}" sibTransId="{3913B488-5C36-4676-B8FB-4828ADC07C1A}"/>
    <dgm:cxn modelId="{28241455-4505-9647-A6BF-C3CCEAD56401}" type="presOf" srcId="{BAD781BA-9E20-4540-977D-D29782D46292}" destId="{AC86543B-022F-AA4D-8354-8F5FC06CF5C2}" srcOrd="0" destOrd="0" presId="urn:microsoft.com/office/officeart/2008/layout/LinedList"/>
    <dgm:cxn modelId="{C409455C-1AAE-6346-AF2C-3BB9E884C90B}" type="presOf" srcId="{6B4E34C6-4B84-43C8-91E6-F582DCE77EEE}" destId="{DA6FBD1D-FF66-9643-8E4C-CD4273E69B32}" srcOrd="0" destOrd="0" presId="urn:microsoft.com/office/officeart/2008/layout/LinedList"/>
    <dgm:cxn modelId="{9DBA3875-2685-45AC-879F-13ED2077E711}" srcId="{FF1FBDAE-69EE-45AD-9B1D-B7D3F8BA5870}" destId="{FB98E4F5-B6E2-4884-97ED-153E530365CA}" srcOrd="5" destOrd="0" parTransId="{6180C81B-4E6C-47BF-B67E-7436A3155904}" sibTransId="{69FE22CF-9442-41FF-A9E5-054CF5A3CB67}"/>
    <dgm:cxn modelId="{AAD45F90-5EAD-F84C-B1C2-559AD0294B52}" type="presOf" srcId="{4F4DE169-B8C0-4DB4-80DD-73755757E880}" destId="{B800D2AF-EEF9-5C42-9512-AA582E14F5AD}" srcOrd="0" destOrd="0" presId="urn:microsoft.com/office/officeart/2008/layout/LinedList"/>
    <dgm:cxn modelId="{E12FCA9F-5A0B-2C49-B02E-3AEECE42EF5F}" type="presOf" srcId="{A31FC6E2-0847-4A5B-B1C0-567C8692CB6F}" destId="{F4F20448-7417-B343-8F5F-318E3F300197}" srcOrd="0" destOrd="0" presId="urn:microsoft.com/office/officeart/2008/layout/LinedList"/>
    <dgm:cxn modelId="{E50794B6-424D-4734-9294-31C4ABB8ADD6}" srcId="{FF1FBDAE-69EE-45AD-9B1D-B7D3F8BA5870}" destId="{4F4DE169-B8C0-4DB4-80DD-73755757E880}" srcOrd="10" destOrd="0" parTransId="{23BB06F5-847A-4E94-B16C-4423E957F654}" sibTransId="{C735216F-9239-40C0-8C7F-C4AF48FA1769}"/>
    <dgm:cxn modelId="{9983BEB8-D789-1245-AF21-B6D35876DC66}" type="presOf" srcId="{FB98E4F5-B6E2-4884-97ED-153E530365CA}" destId="{816A7F74-369C-F24F-ADEF-97DFE2140BFD}" srcOrd="0" destOrd="0" presId="urn:microsoft.com/office/officeart/2008/layout/LinedList"/>
    <dgm:cxn modelId="{9612C0C0-D05B-734E-9743-3E97E60618C8}" type="presOf" srcId="{0E8CE916-C4B0-4817-9B25-1182217A9E93}" destId="{18E689E6-52E7-B040-A5BC-45236DA86764}" srcOrd="0" destOrd="0" presId="urn:microsoft.com/office/officeart/2008/layout/LinedList"/>
    <dgm:cxn modelId="{8A45C3CB-A0ED-5244-9115-E5379CE3B8D3}" type="presOf" srcId="{2BE72A08-3763-4CBF-AB93-9166FB4CCB18}" destId="{8DBA5F44-77E3-E245-857A-04E80AC3A953}" srcOrd="0" destOrd="0" presId="urn:microsoft.com/office/officeart/2008/layout/LinedList"/>
    <dgm:cxn modelId="{9ADB02D1-7479-9A4D-ADB1-344778D1C5B0}" type="presOf" srcId="{79909774-0D69-4F72-8788-A5C97052BEDD}" destId="{3F70DAF3-31C7-A64D-BB38-6D2644068F86}" srcOrd="0" destOrd="0" presId="urn:microsoft.com/office/officeart/2008/layout/LinedList"/>
    <dgm:cxn modelId="{7ACC2ADA-F30A-9E42-8EFD-37E6C4A0C89B}" type="presOf" srcId="{FF1FBDAE-69EE-45AD-9B1D-B7D3F8BA5870}" destId="{080757F9-1336-1247-973A-7A570717E10D}" srcOrd="0" destOrd="0" presId="urn:microsoft.com/office/officeart/2008/layout/LinedList"/>
    <dgm:cxn modelId="{514070E1-7763-4533-AB9D-6E9CAFC6409B}" srcId="{FF1FBDAE-69EE-45AD-9B1D-B7D3F8BA5870}" destId="{0E8CE916-C4B0-4817-9B25-1182217A9E93}" srcOrd="3" destOrd="0" parTransId="{D07E67D9-A125-4B2E-A108-059C2EDC7DA0}" sibTransId="{575FDAAB-0F8B-46BF-8437-E1C232712E2D}"/>
    <dgm:cxn modelId="{64DD23EF-554E-4D80-8960-F380F9DF05C6}" srcId="{FF1FBDAE-69EE-45AD-9B1D-B7D3F8BA5870}" destId="{48F2847F-DAED-4845-A145-0B7775091FFF}" srcOrd="4" destOrd="0" parTransId="{75FC415A-0374-404E-BC4C-E3996E01346B}" sibTransId="{6BA22666-85DB-4DE8-A567-F765F57382D6}"/>
    <dgm:cxn modelId="{1C6D6DF5-28AC-4B1B-A303-A01E50365E99}" srcId="{FF1FBDAE-69EE-45AD-9B1D-B7D3F8BA5870}" destId="{BAD781BA-9E20-4540-977D-D29782D46292}" srcOrd="8" destOrd="0" parTransId="{DDF7DDCF-1E4F-4611-B14E-D934101ECB92}" sibTransId="{E887BBA7-923F-4453-A837-05AF19ABEF16}"/>
    <dgm:cxn modelId="{10C135FA-6839-0347-98CD-D1FAF55E5768}" type="presOf" srcId="{48F2847F-DAED-4845-A145-0B7775091FFF}" destId="{D881C483-B5E8-2347-925F-F04F6786B04F}" srcOrd="0" destOrd="0" presId="urn:microsoft.com/office/officeart/2008/layout/LinedList"/>
    <dgm:cxn modelId="{6E0EADFA-0BEB-0F42-B679-C84B38EEE502}" type="presOf" srcId="{324E0962-0385-4DED-9B09-07511B85D97E}" destId="{2BA1B151-C329-6B46-850A-37CD129A0020}" srcOrd="0" destOrd="0" presId="urn:microsoft.com/office/officeart/2008/layout/LinedList"/>
    <dgm:cxn modelId="{C4B804E5-8837-CD4B-A0D3-214CB9A13C42}" type="presParOf" srcId="{080757F9-1336-1247-973A-7A570717E10D}" destId="{014C0155-63D7-4B4D-BF4B-386DCE420F4C}" srcOrd="0" destOrd="0" presId="urn:microsoft.com/office/officeart/2008/layout/LinedList"/>
    <dgm:cxn modelId="{9F7EDEF5-E2E9-CF4B-AEF6-E3A33C09FD8B}" type="presParOf" srcId="{080757F9-1336-1247-973A-7A570717E10D}" destId="{1A9D0914-3A3B-4147-BB2C-BEB7C391ADF4}" srcOrd="1" destOrd="0" presId="urn:microsoft.com/office/officeart/2008/layout/LinedList"/>
    <dgm:cxn modelId="{D485A516-7032-4F4A-B212-27B49516ECFF}" type="presParOf" srcId="{1A9D0914-3A3B-4147-BB2C-BEB7C391ADF4}" destId="{F4F20448-7417-B343-8F5F-318E3F300197}" srcOrd="0" destOrd="0" presId="urn:microsoft.com/office/officeart/2008/layout/LinedList"/>
    <dgm:cxn modelId="{97DD04EB-7B6F-1044-8D4C-6DBA6D7704D9}" type="presParOf" srcId="{1A9D0914-3A3B-4147-BB2C-BEB7C391ADF4}" destId="{DD48BFE5-17B8-3947-9948-6B2E2D446507}" srcOrd="1" destOrd="0" presId="urn:microsoft.com/office/officeart/2008/layout/LinedList"/>
    <dgm:cxn modelId="{520C0B54-6277-6145-BE47-B8BB90D04B28}" type="presParOf" srcId="{080757F9-1336-1247-973A-7A570717E10D}" destId="{64009C8D-74D7-AA4B-8EB1-021F5C12E65C}" srcOrd="2" destOrd="0" presId="urn:microsoft.com/office/officeart/2008/layout/LinedList"/>
    <dgm:cxn modelId="{73B3D1E2-5DE2-B94D-A321-3B6A51A70C0E}" type="presParOf" srcId="{080757F9-1336-1247-973A-7A570717E10D}" destId="{555528CF-3721-784A-8D65-1734E889EAE4}" srcOrd="3" destOrd="0" presId="urn:microsoft.com/office/officeart/2008/layout/LinedList"/>
    <dgm:cxn modelId="{22AF531B-15D7-CC45-928E-D90B6B862FEB}" type="presParOf" srcId="{555528CF-3721-784A-8D65-1734E889EAE4}" destId="{2BA1B151-C329-6B46-850A-37CD129A0020}" srcOrd="0" destOrd="0" presId="urn:microsoft.com/office/officeart/2008/layout/LinedList"/>
    <dgm:cxn modelId="{3B0D2B23-7534-2545-889E-472FD557ABE9}" type="presParOf" srcId="{555528CF-3721-784A-8D65-1734E889EAE4}" destId="{7F9C7103-3E60-4D4F-B3DB-6D16B3264E1B}" srcOrd="1" destOrd="0" presId="urn:microsoft.com/office/officeart/2008/layout/LinedList"/>
    <dgm:cxn modelId="{714F8E98-03B9-5B43-80AE-4B77CE67D544}" type="presParOf" srcId="{080757F9-1336-1247-973A-7A570717E10D}" destId="{5EC8FD40-D803-B246-8F33-E134EF08D646}" srcOrd="4" destOrd="0" presId="urn:microsoft.com/office/officeart/2008/layout/LinedList"/>
    <dgm:cxn modelId="{8BB0469C-5759-4348-9163-7F343216C961}" type="presParOf" srcId="{080757F9-1336-1247-973A-7A570717E10D}" destId="{2683ED84-A3F7-D344-8ABB-1DEDC5083170}" srcOrd="5" destOrd="0" presId="urn:microsoft.com/office/officeart/2008/layout/LinedList"/>
    <dgm:cxn modelId="{2CE22784-CE4F-1E41-8B1A-8C58551BFCAE}" type="presParOf" srcId="{2683ED84-A3F7-D344-8ABB-1DEDC5083170}" destId="{3F70DAF3-31C7-A64D-BB38-6D2644068F86}" srcOrd="0" destOrd="0" presId="urn:microsoft.com/office/officeart/2008/layout/LinedList"/>
    <dgm:cxn modelId="{F34274E3-F507-554E-95C0-CF391639A202}" type="presParOf" srcId="{2683ED84-A3F7-D344-8ABB-1DEDC5083170}" destId="{86421D30-2E62-E14B-B422-880660D91ED1}" srcOrd="1" destOrd="0" presId="urn:microsoft.com/office/officeart/2008/layout/LinedList"/>
    <dgm:cxn modelId="{E0AA63F9-9E9F-DF41-800D-5A10CF2336CD}" type="presParOf" srcId="{080757F9-1336-1247-973A-7A570717E10D}" destId="{79265188-8570-814E-B875-B60C724CD7D4}" srcOrd="6" destOrd="0" presId="urn:microsoft.com/office/officeart/2008/layout/LinedList"/>
    <dgm:cxn modelId="{7DBF8F20-5EB6-9E48-827E-47562A9A1C6A}" type="presParOf" srcId="{080757F9-1336-1247-973A-7A570717E10D}" destId="{BC0E4D20-8A47-8049-B68F-91E3B4F92837}" srcOrd="7" destOrd="0" presId="urn:microsoft.com/office/officeart/2008/layout/LinedList"/>
    <dgm:cxn modelId="{0BA35B4A-532B-0646-8BA2-95F1E684C08D}" type="presParOf" srcId="{BC0E4D20-8A47-8049-B68F-91E3B4F92837}" destId="{18E689E6-52E7-B040-A5BC-45236DA86764}" srcOrd="0" destOrd="0" presId="urn:microsoft.com/office/officeart/2008/layout/LinedList"/>
    <dgm:cxn modelId="{6185954E-EF15-0847-BDC2-8D728F039E25}" type="presParOf" srcId="{BC0E4D20-8A47-8049-B68F-91E3B4F92837}" destId="{793CA322-29C8-9D40-917F-E59D158C3A64}" srcOrd="1" destOrd="0" presId="urn:microsoft.com/office/officeart/2008/layout/LinedList"/>
    <dgm:cxn modelId="{BD64626D-96F8-3B40-949D-C6A0B1DB309C}" type="presParOf" srcId="{080757F9-1336-1247-973A-7A570717E10D}" destId="{69885713-1F02-C544-8D31-D6A1B606B8DA}" srcOrd="8" destOrd="0" presId="urn:microsoft.com/office/officeart/2008/layout/LinedList"/>
    <dgm:cxn modelId="{A522074E-0843-CB40-AB39-3B19B1128704}" type="presParOf" srcId="{080757F9-1336-1247-973A-7A570717E10D}" destId="{A7899715-664A-6140-98B9-497B9834950E}" srcOrd="9" destOrd="0" presId="urn:microsoft.com/office/officeart/2008/layout/LinedList"/>
    <dgm:cxn modelId="{AF0988E6-9153-564E-BE34-9592FB8B9FC1}" type="presParOf" srcId="{A7899715-664A-6140-98B9-497B9834950E}" destId="{D881C483-B5E8-2347-925F-F04F6786B04F}" srcOrd="0" destOrd="0" presId="urn:microsoft.com/office/officeart/2008/layout/LinedList"/>
    <dgm:cxn modelId="{D03592BE-85BD-C349-9A84-990B94647429}" type="presParOf" srcId="{A7899715-664A-6140-98B9-497B9834950E}" destId="{56C8674E-40B9-134B-857A-92E0BF0BB392}" srcOrd="1" destOrd="0" presId="urn:microsoft.com/office/officeart/2008/layout/LinedList"/>
    <dgm:cxn modelId="{1A75332F-1CF2-3641-95C2-821AFD3B86EC}" type="presParOf" srcId="{080757F9-1336-1247-973A-7A570717E10D}" destId="{E54FFAA9-8425-D646-9319-60334F6EDF24}" srcOrd="10" destOrd="0" presId="urn:microsoft.com/office/officeart/2008/layout/LinedList"/>
    <dgm:cxn modelId="{4B582FF5-68A8-D443-8CEC-4FD70A5842CE}" type="presParOf" srcId="{080757F9-1336-1247-973A-7A570717E10D}" destId="{CD2B2073-1B9E-3640-A315-1200B1C81C2E}" srcOrd="11" destOrd="0" presId="urn:microsoft.com/office/officeart/2008/layout/LinedList"/>
    <dgm:cxn modelId="{1EF4B755-A653-7E4D-A04D-B7861394CF80}" type="presParOf" srcId="{CD2B2073-1B9E-3640-A315-1200B1C81C2E}" destId="{816A7F74-369C-F24F-ADEF-97DFE2140BFD}" srcOrd="0" destOrd="0" presId="urn:microsoft.com/office/officeart/2008/layout/LinedList"/>
    <dgm:cxn modelId="{E49128DF-268B-A249-A485-29E63B765B15}" type="presParOf" srcId="{CD2B2073-1B9E-3640-A315-1200B1C81C2E}" destId="{847C6E58-5321-DB4D-93CC-C10E3FDDB9F8}" srcOrd="1" destOrd="0" presId="urn:microsoft.com/office/officeart/2008/layout/LinedList"/>
    <dgm:cxn modelId="{DEC23699-E156-204C-AE7F-CC0ACACDE052}" type="presParOf" srcId="{080757F9-1336-1247-973A-7A570717E10D}" destId="{85016038-B8FE-A24D-A662-5690954E915D}" srcOrd="12" destOrd="0" presId="urn:microsoft.com/office/officeart/2008/layout/LinedList"/>
    <dgm:cxn modelId="{E67B1B8D-02A7-D544-BA18-E9348B0664F5}" type="presParOf" srcId="{080757F9-1336-1247-973A-7A570717E10D}" destId="{0B1CAA68-B0F3-F040-B4F9-A8DACB6F5E5A}" srcOrd="13" destOrd="0" presId="urn:microsoft.com/office/officeart/2008/layout/LinedList"/>
    <dgm:cxn modelId="{164E03A9-3E52-E94B-8314-05D7C7A92555}" type="presParOf" srcId="{0B1CAA68-B0F3-F040-B4F9-A8DACB6F5E5A}" destId="{BB0403C0-8D6E-FA44-B537-5CF04E168E89}" srcOrd="0" destOrd="0" presId="urn:microsoft.com/office/officeart/2008/layout/LinedList"/>
    <dgm:cxn modelId="{1A3A6E42-A69F-6742-9E40-869DE0C7C94B}" type="presParOf" srcId="{0B1CAA68-B0F3-F040-B4F9-A8DACB6F5E5A}" destId="{5AA56BAA-059A-4C48-B94E-D5A8281FF347}" srcOrd="1" destOrd="0" presId="urn:microsoft.com/office/officeart/2008/layout/LinedList"/>
    <dgm:cxn modelId="{2B6E34C6-560C-514C-BA53-A9363F0CAF0D}" type="presParOf" srcId="{080757F9-1336-1247-973A-7A570717E10D}" destId="{AE9BC768-0D79-3740-A839-C8022FC438DC}" srcOrd="14" destOrd="0" presId="urn:microsoft.com/office/officeart/2008/layout/LinedList"/>
    <dgm:cxn modelId="{1CFA3787-9D0B-F340-98A8-F0BF3375A2D2}" type="presParOf" srcId="{080757F9-1336-1247-973A-7A570717E10D}" destId="{E510848D-F438-5F4A-88BF-542774561BB9}" srcOrd="15" destOrd="0" presId="urn:microsoft.com/office/officeart/2008/layout/LinedList"/>
    <dgm:cxn modelId="{7079F418-F4DD-A548-8166-6EF63574FEBD}" type="presParOf" srcId="{E510848D-F438-5F4A-88BF-542774561BB9}" destId="{DA6FBD1D-FF66-9643-8E4C-CD4273E69B32}" srcOrd="0" destOrd="0" presId="urn:microsoft.com/office/officeart/2008/layout/LinedList"/>
    <dgm:cxn modelId="{BA5925BB-CE11-B849-9C57-9EE0AEE5D3AD}" type="presParOf" srcId="{E510848D-F438-5F4A-88BF-542774561BB9}" destId="{6EFCF6F4-C347-A149-8299-D7C7F17689F9}" srcOrd="1" destOrd="0" presId="urn:microsoft.com/office/officeart/2008/layout/LinedList"/>
    <dgm:cxn modelId="{11CF1F36-A259-8C4F-AAA6-A04EC9A58A2C}" type="presParOf" srcId="{080757F9-1336-1247-973A-7A570717E10D}" destId="{86C23D6C-093E-4F4A-9770-906BD05830E3}" srcOrd="16" destOrd="0" presId="urn:microsoft.com/office/officeart/2008/layout/LinedList"/>
    <dgm:cxn modelId="{17D80582-E44E-DB41-93E8-45185AE8A0A9}" type="presParOf" srcId="{080757F9-1336-1247-973A-7A570717E10D}" destId="{DC95DE2A-0146-DF48-9531-FE5F6969E60A}" srcOrd="17" destOrd="0" presId="urn:microsoft.com/office/officeart/2008/layout/LinedList"/>
    <dgm:cxn modelId="{19C98375-D8C4-684A-8D7C-FEE1DD97B335}" type="presParOf" srcId="{DC95DE2A-0146-DF48-9531-FE5F6969E60A}" destId="{AC86543B-022F-AA4D-8354-8F5FC06CF5C2}" srcOrd="0" destOrd="0" presId="urn:microsoft.com/office/officeart/2008/layout/LinedList"/>
    <dgm:cxn modelId="{63AE8E08-C08A-DB4D-81E0-0B39A6233786}" type="presParOf" srcId="{DC95DE2A-0146-DF48-9531-FE5F6969E60A}" destId="{E56A1479-C576-3043-B054-7B26BBDA860D}" srcOrd="1" destOrd="0" presId="urn:microsoft.com/office/officeart/2008/layout/LinedList"/>
    <dgm:cxn modelId="{0CFAB9B8-06D0-784A-87DA-FB041D421D59}" type="presParOf" srcId="{080757F9-1336-1247-973A-7A570717E10D}" destId="{94100B44-382E-A14A-9932-C9AA1462787C}" srcOrd="18" destOrd="0" presId="urn:microsoft.com/office/officeart/2008/layout/LinedList"/>
    <dgm:cxn modelId="{F0B28169-78CA-BA47-8D94-7C474F7ED701}" type="presParOf" srcId="{080757F9-1336-1247-973A-7A570717E10D}" destId="{D3EB6160-E403-0048-A078-2F37682ECA70}" srcOrd="19" destOrd="0" presId="urn:microsoft.com/office/officeart/2008/layout/LinedList"/>
    <dgm:cxn modelId="{40EDAC66-054D-AE49-BEC0-06BE17395024}" type="presParOf" srcId="{D3EB6160-E403-0048-A078-2F37682ECA70}" destId="{8DBA5F44-77E3-E245-857A-04E80AC3A953}" srcOrd="0" destOrd="0" presId="urn:microsoft.com/office/officeart/2008/layout/LinedList"/>
    <dgm:cxn modelId="{E060E15E-3000-9749-8C98-AD28964C548A}" type="presParOf" srcId="{D3EB6160-E403-0048-A078-2F37682ECA70}" destId="{EDEDF35F-EB36-DD48-9E97-2370A5C1F357}" srcOrd="1" destOrd="0" presId="urn:microsoft.com/office/officeart/2008/layout/LinedList"/>
    <dgm:cxn modelId="{368869D1-48C8-BD49-84A2-6F514FC6D8B4}" type="presParOf" srcId="{080757F9-1336-1247-973A-7A570717E10D}" destId="{43C4439A-8EF2-424D-9024-EC1902F56B20}" srcOrd="20" destOrd="0" presId="urn:microsoft.com/office/officeart/2008/layout/LinedList"/>
    <dgm:cxn modelId="{B8140835-7D00-BE48-A6AF-54C8474339E9}" type="presParOf" srcId="{080757F9-1336-1247-973A-7A570717E10D}" destId="{00C289E0-7497-0241-BB1B-57AB18042F11}" srcOrd="21" destOrd="0" presId="urn:microsoft.com/office/officeart/2008/layout/LinedList"/>
    <dgm:cxn modelId="{4D80A58D-DF70-454E-86F5-5C431FCB9476}" type="presParOf" srcId="{00C289E0-7497-0241-BB1B-57AB18042F11}" destId="{B800D2AF-EEF9-5C42-9512-AA582E14F5AD}" srcOrd="0" destOrd="0" presId="urn:microsoft.com/office/officeart/2008/layout/LinedList"/>
    <dgm:cxn modelId="{952AB525-529B-404F-8A1C-45A13F154446}" type="presParOf" srcId="{00C289E0-7497-0241-BB1B-57AB18042F11}" destId="{1FD2B15F-B6F1-3B45-A885-F3FA019B477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413402-9FB8-45DD-A801-70D8B10F3AE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90C4A2C-7129-4C8A-B32B-86C9304F2A8E}">
      <dgm:prSet/>
      <dgm:spPr/>
      <dgm:t>
        <a:bodyPr/>
        <a:lstStyle/>
        <a:p>
          <a:r>
            <a:rPr lang="en-US"/>
            <a:t>Colleges go test-optional and test-blind</a:t>
          </a:r>
        </a:p>
      </dgm:t>
    </dgm:pt>
    <dgm:pt modelId="{46DFD918-49C9-470C-B8F1-DA86FC0A11D4}" type="parTrans" cxnId="{121C769F-5132-4335-BF71-036E78B21A45}">
      <dgm:prSet/>
      <dgm:spPr/>
      <dgm:t>
        <a:bodyPr/>
        <a:lstStyle/>
        <a:p>
          <a:endParaRPr lang="en-US"/>
        </a:p>
      </dgm:t>
    </dgm:pt>
    <dgm:pt modelId="{310BDD9F-B3D4-4256-93DF-1E0242A14A27}" type="sibTrans" cxnId="{121C769F-5132-4335-BF71-036E78B21A45}">
      <dgm:prSet/>
      <dgm:spPr/>
      <dgm:t>
        <a:bodyPr/>
        <a:lstStyle/>
        <a:p>
          <a:endParaRPr lang="en-US"/>
        </a:p>
      </dgm:t>
    </dgm:pt>
    <dgm:pt modelId="{6CBBFB55-1765-4B45-B11B-620AF71DEFC5}">
      <dgm:prSet/>
      <dgm:spPr/>
      <dgm:t>
        <a:bodyPr/>
        <a:lstStyle/>
        <a:p>
          <a:r>
            <a:rPr lang="en-US"/>
            <a:t>Increased focus on other parts of the application: GPA, extracurricular activities, AP tests</a:t>
          </a:r>
        </a:p>
      </dgm:t>
    </dgm:pt>
    <dgm:pt modelId="{EF918AA4-8125-4876-8911-39FAE341FC37}" type="parTrans" cxnId="{00AE43DC-1970-4D23-A617-D26F5224BB46}">
      <dgm:prSet/>
      <dgm:spPr/>
      <dgm:t>
        <a:bodyPr/>
        <a:lstStyle/>
        <a:p>
          <a:endParaRPr lang="en-US"/>
        </a:p>
      </dgm:t>
    </dgm:pt>
    <dgm:pt modelId="{A66CC33B-CDE5-46B9-A1D4-2A0AE1E1882B}" type="sibTrans" cxnId="{00AE43DC-1970-4D23-A617-D26F5224BB46}">
      <dgm:prSet/>
      <dgm:spPr/>
      <dgm:t>
        <a:bodyPr/>
        <a:lstStyle/>
        <a:p>
          <a:endParaRPr lang="en-US"/>
        </a:p>
      </dgm:t>
    </dgm:pt>
    <dgm:pt modelId="{8A4DC14D-BDD4-445C-A1A7-307434B60F40}">
      <dgm:prSet/>
      <dgm:spPr/>
      <dgm:t>
        <a:bodyPr/>
        <a:lstStyle/>
        <a:p>
          <a:r>
            <a:rPr lang="en-US"/>
            <a:t>Increase in applications to top schools,  in some cases 100%</a:t>
          </a:r>
        </a:p>
      </dgm:t>
    </dgm:pt>
    <dgm:pt modelId="{765EB18A-5235-4C30-A301-9FF386882E8D}" type="parTrans" cxnId="{6F4792BD-43E8-4215-97D7-7412028E4DA4}">
      <dgm:prSet/>
      <dgm:spPr/>
      <dgm:t>
        <a:bodyPr/>
        <a:lstStyle/>
        <a:p>
          <a:endParaRPr lang="en-US"/>
        </a:p>
      </dgm:t>
    </dgm:pt>
    <dgm:pt modelId="{A2F8B040-E78C-4BF1-9D67-0AE57753E57A}" type="sibTrans" cxnId="{6F4792BD-43E8-4215-97D7-7412028E4DA4}">
      <dgm:prSet/>
      <dgm:spPr/>
      <dgm:t>
        <a:bodyPr/>
        <a:lstStyle/>
        <a:p>
          <a:endParaRPr lang="en-US"/>
        </a:p>
      </dgm:t>
    </dgm:pt>
    <dgm:pt modelId="{84EFA59A-CB5C-4605-9C95-95C1E78D2C09}">
      <dgm:prSet/>
      <dgm:spPr/>
      <dgm:t>
        <a:bodyPr/>
        <a:lstStyle/>
        <a:p>
          <a:r>
            <a:rPr lang="en-US"/>
            <a:t>Decrease in community college enrollment</a:t>
          </a:r>
        </a:p>
      </dgm:t>
    </dgm:pt>
    <dgm:pt modelId="{3D23DC09-F4F8-4CBD-B062-F09F42883309}" type="parTrans" cxnId="{14D3B88E-29AF-431B-8F22-CFB84B09D6D5}">
      <dgm:prSet/>
      <dgm:spPr/>
      <dgm:t>
        <a:bodyPr/>
        <a:lstStyle/>
        <a:p>
          <a:endParaRPr lang="en-US"/>
        </a:p>
      </dgm:t>
    </dgm:pt>
    <dgm:pt modelId="{DAA47CA7-5A26-4793-B73D-54B997F8E8DB}" type="sibTrans" cxnId="{14D3B88E-29AF-431B-8F22-CFB84B09D6D5}">
      <dgm:prSet/>
      <dgm:spPr/>
      <dgm:t>
        <a:bodyPr/>
        <a:lstStyle/>
        <a:p>
          <a:endParaRPr lang="en-US"/>
        </a:p>
      </dgm:t>
    </dgm:pt>
    <dgm:pt modelId="{4FE5005E-180A-4F2A-BE32-C642ADCEC45B}" type="pres">
      <dgm:prSet presAssocID="{B7413402-9FB8-45DD-A801-70D8B10F3AE7}" presName="root" presStyleCnt="0">
        <dgm:presLayoutVars>
          <dgm:dir/>
          <dgm:resizeHandles val="exact"/>
        </dgm:presLayoutVars>
      </dgm:prSet>
      <dgm:spPr/>
    </dgm:pt>
    <dgm:pt modelId="{91EEC5E1-451F-4A54-8796-4B17EBC828BE}" type="pres">
      <dgm:prSet presAssocID="{990C4A2C-7129-4C8A-B32B-86C9304F2A8E}" presName="compNode" presStyleCnt="0"/>
      <dgm:spPr/>
    </dgm:pt>
    <dgm:pt modelId="{0A2AF1A1-7810-43D8-8B0E-0C36F8AF9DB7}" type="pres">
      <dgm:prSet presAssocID="{990C4A2C-7129-4C8A-B32B-86C9304F2A8E}" presName="bgRect" presStyleLbl="bgShp" presStyleIdx="0" presStyleCnt="4"/>
      <dgm:spPr/>
    </dgm:pt>
    <dgm:pt modelId="{412EA214-110E-49E3-B7C8-2A461717E7A8}" type="pres">
      <dgm:prSet presAssocID="{990C4A2C-7129-4C8A-B32B-86C9304F2A8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ploma Roll"/>
        </a:ext>
      </dgm:extLst>
    </dgm:pt>
    <dgm:pt modelId="{03DE57C9-1C93-48DF-BF02-20A1F620FC05}" type="pres">
      <dgm:prSet presAssocID="{990C4A2C-7129-4C8A-B32B-86C9304F2A8E}" presName="spaceRect" presStyleCnt="0"/>
      <dgm:spPr/>
    </dgm:pt>
    <dgm:pt modelId="{66F5DAAD-91F8-40A0-8F15-8C41C162BF23}" type="pres">
      <dgm:prSet presAssocID="{990C4A2C-7129-4C8A-B32B-86C9304F2A8E}" presName="parTx" presStyleLbl="revTx" presStyleIdx="0" presStyleCnt="4">
        <dgm:presLayoutVars>
          <dgm:chMax val="0"/>
          <dgm:chPref val="0"/>
        </dgm:presLayoutVars>
      </dgm:prSet>
      <dgm:spPr/>
    </dgm:pt>
    <dgm:pt modelId="{5CDD9908-5877-491D-B54B-2A728D866A03}" type="pres">
      <dgm:prSet presAssocID="{310BDD9F-B3D4-4256-93DF-1E0242A14A27}" presName="sibTrans" presStyleCnt="0"/>
      <dgm:spPr/>
    </dgm:pt>
    <dgm:pt modelId="{3C95689B-EB64-430B-A477-B9A647B99D3E}" type="pres">
      <dgm:prSet presAssocID="{6CBBFB55-1765-4B45-B11B-620AF71DEFC5}" presName="compNode" presStyleCnt="0"/>
      <dgm:spPr/>
    </dgm:pt>
    <dgm:pt modelId="{7F66495A-D961-4D0A-910B-6D80B7E79068}" type="pres">
      <dgm:prSet presAssocID="{6CBBFB55-1765-4B45-B11B-620AF71DEFC5}" presName="bgRect" presStyleLbl="bgShp" presStyleIdx="1" presStyleCnt="4"/>
      <dgm:spPr/>
    </dgm:pt>
    <dgm:pt modelId="{0A666882-3780-4D6C-AAC8-A2D119809D57}" type="pres">
      <dgm:prSet presAssocID="{6CBBFB55-1765-4B45-B11B-620AF71DEFC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aduation Cap"/>
        </a:ext>
      </dgm:extLst>
    </dgm:pt>
    <dgm:pt modelId="{F137626C-D1CB-47E1-B812-F0FB48E3E073}" type="pres">
      <dgm:prSet presAssocID="{6CBBFB55-1765-4B45-B11B-620AF71DEFC5}" presName="spaceRect" presStyleCnt="0"/>
      <dgm:spPr/>
    </dgm:pt>
    <dgm:pt modelId="{2AD44309-8564-4F14-A9C6-707C29BDAC47}" type="pres">
      <dgm:prSet presAssocID="{6CBBFB55-1765-4B45-B11B-620AF71DEFC5}" presName="parTx" presStyleLbl="revTx" presStyleIdx="1" presStyleCnt="4">
        <dgm:presLayoutVars>
          <dgm:chMax val="0"/>
          <dgm:chPref val="0"/>
        </dgm:presLayoutVars>
      </dgm:prSet>
      <dgm:spPr/>
    </dgm:pt>
    <dgm:pt modelId="{06B7B11E-059C-4186-872A-73552CEE0083}" type="pres">
      <dgm:prSet presAssocID="{A66CC33B-CDE5-46B9-A1D4-2A0AE1E1882B}" presName="sibTrans" presStyleCnt="0"/>
      <dgm:spPr/>
    </dgm:pt>
    <dgm:pt modelId="{B1ECCE75-891B-4B3F-A75E-A3884169D905}" type="pres">
      <dgm:prSet presAssocID="{8A4DC14D-BDD4-445C-A1A7-307434B60F40}" presName="compNode" presStyleCnt="0"/>
      <dgm:spPr/>
    </dgm:pt>
    <dgm:pt modelId="{6C49CBDB-188B-4B17-B6B8-F3ACD5080794}" type="pres">
      <dgm:prSet presAssocID="{8A4DC14D-BDD4-445C-A1A7-307434B60F40}" presName="bgRect" presStyleLbl="bgShp" presStyleIdx="2" presStyleCnt="4"/>
      <dgm:spPr/>
    </dgm:pt>
    <dgm:pt modelId="{9E850097-9BE3-4B52-8CEC-A2BCC7D131EA}" type="pres">
      <dgm:prSet presAssocID="{8A4DC14D-BDD4-445C-A1A7-307434B60F4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E289C22A-6958-4ED7-BBA6-8BDBA7F75A48}" type="pres">
      <dgm:prSet presAssocID="{8A4DC14D-BDD4-445C-A1A7-307434B60F40}" presName="spaceRect" presStyleCnt="0"/>
      <dgm:spPr/>
    </dgm:pt>
    <dgm:pt modelId="{7DBA0693-BC3C-4ABE-9032-E7EA1AAE8FF0}" type="pres">
      <dgm:prSet presAssocID="{8A4DC14D-BDD4-445C-A1A7-307434B60F40}" presName="parTx" presStyleLbl="revTx" presStyleIdx="2" presStyleCnt="4">
        <dgm:presLayoutVars>
          <dgm:chMax val="0"/>
          <dgm:chPref val="0"/>
        </dgm:presLayoutVars>
      </dgm:prSet>
      <dgm:spPr/>
    </dgm:pt>
    <dgm:pt modelId="{EA497C43-3DA7-48EE-8767-03BE17CE9CA0}" type="pres">
      <dgm:prSet presAssocID="{A2F8B040-E78C-4BF1-9D67-0AE57753E57A}" presName="sibTrans" presStyleCnt="0"/>
      <dgm:spPr/>
    </dgm:pt>
    <dgm:pt modelId="{7069A85F-380F-42D4-88C0-1E8257B29BE6}" type="pres">
      <dgm:prSet presAssocID="{84EFA59A-CB5C-4605-9C95-95C1E78D2C09}" presName="compNode" presStyleCnt="0"/>
      <dgm:spPr/>
    </dgm:pt>
    <dgm:pt modelId="{5DB3CA00-51C3-4564-906D-28322594239C}" type="pres">
      <dgm:prSet presAssocID="{84EFA59A-CB5C-4605-9C95-95C1E78D2C09}" presName="bgRect" presStyleLbl="bgShp" presStyleIdx="3" presStyleCnt="4"/>
      <dgm:spPr/>
    </dgm:pt>
    <dgm:pt modelId="{F0EFF17D-3EC2-4081-B89F-0BCB003FF3F6}" type="pres">
      <dgm:prSet presAssocID="{84EFA59A-CB5C-4605-9C95-95C1E78D2C0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pward trend"/>
        </a:ext>
      </dgm:extLst>
    </dgm:pt>
    <dgm:pt modelId="{0DB51F1F-A7B3-40AA-8AF8-2BB54DE83587}" type="pres">
      <dgm:prSet presAssocID="{84EFA59A-CB5C-4605-9C95-95C1E78D2C09}" presName="spaceRect" presStyleCnt="0"/>
      <dgm:spPr/>
    </dgm:pt>
    <dgm:pt modelId="{45B02B0F-32AD-4FFA-B7F2-488B189AB6D5}" type="pres">
      <dgm:prSet presAssocID="{84EFA59A-CB5C-4605-9C95-95C1E78D2C09}" presName="parTx" presStyleLbl="revTx" presStyleIdx="3" presStyleCnt="4">
        <dgm:presLayoutVars>
          <dgm:chMax val="0"/>
          <dgm:chPref val="0"/>
        </dgm:presLayoutVars>
      </dgm:prSet>
      <dgm:spPr/>
    </dgm:pt>
  </dgm:ptLst>
  <dgm:cxnLst>
    <dgm:cxn modelId="{BC4C0837-1FDE-4F81-8266-6BD7CB016EF3}" type="presOf" srcId="{6CBBFB55-1765-4B45-B11B-620AF71DEFC5}" destId="{2AD44309-8564-4F14-A9C6-707C29BDAC47}" srcOrd="0" destOrd="0" presId="urn:microsoft.com/office/officeart/2018/2/layout/IconVerticalSolidList"/>
    <dgm:cxn modelId="{14D3B88E-29AF-431B-8F22-CFB84B09D6D5}" srcId="{B7413402-9FB8-45DD-A801-70D8B10F3AE7}" destId="{84EFA59A-CB5C-4605-9C95-95C1E78D2C09}" srcOrd="3" destOrd="0" parTransId="{3D23DC09-F4F8-4CBD-B062-F09F42883309}" sibTransId="{DAA47CA7-5A26-4793-B73D-54B997F8E8DB}"/>
    <dgm:cxn modelId="{121C769F-5132-4335-BF71-036E78B21A45}" srcId="{B7413402-9FB8-45DD-A801-70D8B10F3AE7}" destId="{990C4A2C-7129-4C8A-B32B-86C9304F2A8E}" srcOrd="0" destOrd="0" parTransId="{46DFD918-49C9-470C-B8F1-DA86FC0A11D4}" sibTransId="{310BDD9F-B3D4-4256-93DF-1E0242A14A27}"/>
    <dgm:cxn modelId="{F14C45BD-E45A-4D9C-85BA-0FA0B3BBAA56}" type="presOf" srcId="{B7413402-9FB8-45DD-A801-70D8B10F3AE7}" destId="{4FE5005E-180A-4F2A-BE32-C642ADCEC45B}" srcOrd="0" destOrd="0" presId="urn:microsoft.com/office/officeart/2018/2/layout/IconVerticalSolidList"/>
    <dgm:cxn modelId="{6F4792BD-43E8-4215-97D7-7412028E4DA4}" srcId="{B7413402-9FB8-45DD-A801-70D8B10F3AE7}" destId="{8A4DC14D-BDD4-445C-A1A7-307434B60F40}" srcOrd="2" destOrd="0" parTransId="{765EB18A-5235-4C30-A301-9FF386882E8D}" sibTransId="{A2F8B040-E78C-4BF1-9D67-0AE57753E57A}"/>
    <dgm:cxn modelId="{C88069D3-9E57-4331-AF5D-D16B0980995D}" type="presOf" srcId="{8A4DC14D-BDD4-445C-A1A7-307434B60F40}" destId="{7DBA0693-BC3C-4ABE-9032-E7EA1AAE8FF0}" srcOrd="0" destOrd="0" presId="urn:microsoft.com/office/officeart/2018/2/layout/IconVerticalSolidList"/>
    <dgm:cxn modelId="{00AE43DC-1970-4D23-A617-D26F5224BB46}" srcId="{B7413402-9FB8-45DD-A801-70D8B10F3AE7}" destId="{6CBBFB55-1765-4B45-B11B-620AF71DEFC5}" srcOrd="1" destOrd="0" parTransId="{EF918AA4-8125-4876-8911-39FAE341FC37}" sibTransId="{A66CC33B-CDE5-46B9-A1D4-2A0AE1E1882B}"/>
    <dgm:cxn modelId="{8549F7E0-A660-4002-A841-E672E346923A}" type="presOf" srcId="{990C4A2C-7129-4C8A-B32B-86C9304F2A8E}" destId="{66F5DAAD-91F8-40A0-8F15-8C41C162BF23}" srcOrd="0" destOrd="0" presId="urn:microsoft.com/office/officeart/2018/2/layout/IconVerticalSolidList"/>
    <dgm:cxn modelId="{D16993EF-4773-4F18-B786-787D87ED927B}" type="presOf" srcId="{84EFA59A-CB5C-4605-9C95-95C1E78D2C09}" destId="{45B02B0F-32AD-4FFA-B7F2-488B189AB6D5}" srcOrd="0" destOrd="0" presId="urn:microsoft.com/office/officeart/2018/2/layout/IconVerticalSolidList"/>
    <dgm:cxn modelId="{17473807-631E-44A0-B397-26D4A0DB4833}" type="presParOf" srcId="{4FE5005E-180A-4F2A-BE32-C642ADCEC45B}" destId="{91EEC5E1-451F-4A54-8796-4B17EBC828BE}" srcOrd="0" destOrd="0" presId="urn:microsoft.com/office/officeart/2018/2/layout/IconVerticalSolidList"/>
    <dgm:cxn modelId="{F7457FD4-1B50-4A80-8A4A-3D082176C351}" type="presParOf" srcId="{91EEC5E1-451F-4A54-8796-4B17EBC828BE}" destId="{0A2AF1A1-7810-43D8-8B0E-0C36F8AF9DB7}" srcOrd="0" destOrd="0" presId="urn:microsoft.com/office/officeart/2018/2/layout/IconVerticalSolidList"/>
    <dgm:cxn modelId="{07839F06-BEAC-46B7-9720-D477C01959AE}" type="presParOf" srcId="{91EEC5E1-451F-4A54-8796-4B17EBC828BE}" destId="{412EA214-110E-49E3-B7C8-2A461717E7A8}" srcOrd="1" destOrd="0" presId="urn:microsoft.com/office/officeart/2018/2/layout/IconVerticalSolidList"/>
    <dgm:cxn modelId="{6DD478B9-B13C-4352-9076-DD1F2E72F29C}" type="presParOf" srcId="{91EEC5E1-451F-4A54-8796-4B17EBC828BE}" destId="{03DE57C9-1C93-48DF-BF02-20A1F620FC05}" srcOrd="2" destOrd="0" presId="urn:microsoft.com/office/officeart/2018/2/layout/IconVerticalSolidList"/>
    <dgm:cxn modelId="{92DCF3C7-4622-4511-9DD9-9EC1C8573E4C}" type="presParOf" srcId="{91EEC5E1-451F-4A54-8796-4B17EBC828BE}" destId="{66F5DAAD-91F8-40A0-8F15-8C41C162BF23}" srcOrd="3" destOrd="0" presId="urn:microsoft.com/office/officeart/2018/2/layout/IconVerticalSolidList"/>
    <dgm:cxn modelId="{99882BAE-0693-410F-8F29-2DD460BE9B3B}" type="presParOf" srcId="{4FE5005E-180A-4F2A-BE32-C642ADCEC45B}" destId="{5CDD9908-5877-491D-B54B-2A728D866A03}" srcOrd="1" destOrd="0" presId="urn:microsoft.com/office/officeart/2018/2/layout/IconVerticalSolidList"/>
    <dgm:cxn modelId="{96C2A1F4-FCC0-412E-B669-5BC51B802DF5}" type="presParOf" srcId="{4FE5005E-180A-4F2A-BE32-C642ADCEC45B}" destId="{3C95689B-EB64-430B-A477-B9A647B99D3E}" srcOrd="2" destOrd="0" presId="urn:microsoft.com/office/officeart/2018/2/layout/IconVerticalSolidList"/>
    <dgm:cxn modelId="{781FBF4D-F89D-4F64-9C88-02D6D1B1A40E}" type="presParOf" srcId="{3C95689B-EB64-430B-A477-B9A647B99D3E}" destId="{7F66495A-D961-4D0A-910B-6D80B7E79068}" srcOrd="0" destOrd="0" presId="urn:microsoft.com/office/officeart/2018/2/layout/IconVerticalSolidList"/>
    <dgm:cxn modelId="{3995BDA6-3C87-44DF-A060-FA1B0A3A5625}" type="presParOf" srcId="{3C95689B-EB64-430B-A477-B9A647B99D3E}" destId="{0A666882-3780-4D6C-AAC8-A2D119809D57}" srcOrd="1" destOrd="0" presId="urn:microsoft.com/office/officeart/2018/2/layout/IconVerticalSolidList"/>
    <dgm:cxn modelId="{03F2CED1-539C-4480-91B4-EA822A8B1A95}" type="presParOf" srcId="{3C95689B-EB64-430B-A477-B9A647B99D3E}" destId="{F137626C-D1CB-47E1-B812-F0FB48E3E073}" srcOrd="2" destOrd="0" presId="urn:microsoft.com/office/officeart/2018/2/layout/IconVerticalSolidList"/>
    <dgm:cxn modelId="{674CD88B-6AC1-4DE3-A884-4ED1155D5F55}" type="presParOf" srcId="{3C95689B-EB64-430B-A477-B9A647B99D3E}" destId="{2AD44309-8564-4F14-A9C6-707C29BDAC47}" srcOrd="3" destOrd="0" presId="urn:microsoft.com/office/officeart/2018/2/layout/IconVerticalSolidList"/>
    <dgm:cxn modelId="{BD01C93B-2F75-4ACD-AB0C-59D04AE137D0}" type="presParOf" srcId="{4FE5005E-180A-4F2A-BE32-C642ADCEC45B}" destId="{06B7B11E-059C-4186-872A-73552CEE0083}" srcOrd="3" destOrd="0" presId="urn:microsoft.com/office/officeart/2018/2/layout/IconVerticalSolidList"/>
    <dgm:cxn modelId="{3F23A61A-6469-49A6-A386-EBB80D950A3B}" type="presParOf" srcId="{4FE5005E-180A-4F2A-BE32-C642ADCEC45B}" destId="{B1ECCE75-891B-4B3F-A75E-A3884169D905}" srcOrd="4" destOrd="0" presId="urn:microsoft.com/office/officeart/2018/2/layout/IconVerticalSolidList"/>
    <dgm:cxn modelId="{42C53ED0-B8C1-42AF-9B27-7D76E4EFEBB1}" type="presParOf" srcId="{B1ECCE75-891B-4B3F-A75E-A3884169D905}" destId="{6C49CBDB-188B-4B17-B6B8-F3ACD5080794}" srcOrd="0" destOrd="0" presId="urn:microsoft.com/office/officeart/2018/2/layout/IconVerticalSolidList"/>
    <dgm:cxn modelId="{701BCD56-D196-4ACB-9651-647845C7A073}" type="presParOf" srcId="{B1ECCE75-891B-4B3F-A75E-A3884169D905}" destId="{9E850097-9BE3-4B52-8CEC-A2BCC7D131EA}" srcOrd="1" destOrd="0" presId="urn:microsoft.com/office/officeart/2018/2/layout/IconVerticalSolidList"/>
    <dgm:cxn modelId="{E5F99BA5-8858-44A3-8703-1950D8952F04}" type="presParOf" srcId="{B1ECCE75-891B-4B3F-A75E-A3884169D905}" destId="{E289C22A-6958-4ED7-BBA6-8BDBA7F75A48}" srcOrd="2" destOrd="0" presId="urn:microsoft.com/office/officeart/2018/2/layout/IconVerticalSolidList"/>
    <dgm:cxn modelId="{0EA417FB-D048-4045-A268-08A56A2B7AD9}" type="presParOf" srcId="{B1ECCE75-891B-4B3F-A75E-A3884169D905}" destId="{7DBA0693-BC3C-4ABE-9032-E7EA1AAE8FF0}" srcOrd="3" destOrd="0" presId="urn:microsoft.com/office/officeart/2018/2/layout/IconVerticalSolidList"/>
    <dgm:cxn modelId="{89A220F5-0E96-4EC2-A34E-F5E366A31290}" type="presParOf" srcId="{4FE5005E-180A-4F2A-BE32-C642ADCEC45B}" destId="{EA497C43-3DA7-48EE-8767-03BE17CE9CA0}" srcOrd="5" destOrd="0" presId="urn:microsoft.com/office/officeart/2018/2/layout/IconVerticalSolidList"/>
    <dgm:cxn modelId="{3B165A11-75AB-4A61-8165-9EF2AA05DC66}" type="presParOf" srcId="{4FE5005E-180A-4F2A-BE32-C642ADCEC45B}" destId="{7069A85F-380F-42D4-88C0-1E8257B29BE6}" srcOrd="6" destOrd="0" presId="urn:microsoft.com/office/officeart/2018/2/layout/IconVerticalSolidList"/>
    <dgm:cxn modelId="{3F698DB8-50E1-4713-ABCC-CAC063A41C80}" type="presParOf" srcId="{7069A85F-380F-42D4-88C0-1E8257B29BE6}" destId="{5DB3CA00-51C3-4564-906D-28322594239C}" srcOrd="0" destOrd="0" presId="urn:microsoft.com/office/officeart/2018/2/layout/IconVerticalSolidList"/>
    <dgm:cxn modelId="{CE7B58BC-3C38-4887-A47D-B5F49E08A8C0}" type="presParOf" srcId="{7069A85F-380F-42D4-88C0-1E8257B29BE6}" destId="{F0EFF17D-3EC2-4081-B89F-0BCB003FF3F6}" srcOrd="1" destOrd="0" presId="urn:microsoft.com/office/officeart/2018/2/layout/IconVerticalSolidList"/>
    <dgm:cxn modelId="{3F460487-A46F-43EF-BC58-D66459573E02}" type="presParOf" srcId="{7069A85F-380F-42D4-88C0-1E8257B29BE6}" destId="{0DB51F1F-A7B3-40AA-8AF8-2BB54DE83587}" srcOrd="2" destOrd="0" presId="urn:microsoft.com/office/officeart/2018/2/layout/IconVerticalSolidList"/>
    <dgm:cxn modelId="{77ACC0E7-E777-4388-A38B-04EC6E1DAA3D}" type="presParOf" srcId="{7069A85F-380F-42D4-88C0-1E8257B29BE6}" destId="{45B02B0F-32AD-4FFA-B7F2-488B189AB6D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5FCBF1-FF52-4CDD-AC99-115EA8420195}"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0567720A-4CB1-414A-BB00-74EB9E929082}">
      <dgm:prSet/>
      <dgm:spPr/>
      <dgm:t>
        <a:bodyPr/>
        <a:lstStyle/>
        <a:p>
          <a:r>
            <a:rPr lang="en-US" dirty="0"/>
            <a:t>Identify a teacher to ask for a letter of recommendation</a:t>
          </a:r>
        </a:p>
      </dgm:t>
    </dgm:pt>
    <dgm:pt modelId="{22DAD33B-92C7-496B-AD9E-10EBBECEC87D}" type="parTrans" cxnId="{4C2AF25C-0F6A-4C8C-BB02-83F8B20AB63C}">
      <dgm:prSet/>
      <dgm:spPr/>
      <dgm:t>
        <a:bodyPr/>
        <a:lstStyle/>
        <a:p>
          <a:endParaRPr lang="en-US"/>
        </a:p>
      </dgm:t>
    </dgm:pt>
    <dgm:pt modelId="{40005847-19B3-4C1C-8EE7-71F8F8BC4F17}" type="sibTrans" cxnId="{4C2AF25C-0F6A-4C8C-BB02-83F8B20AB63C}">
      <dgm:prSet/>
      <dgm:spPr/>
      <dgm:t>
        <a:bodyPr/>
        <a:lstStyle/>
        <a:p>
          <a:endParaRPr lang="en-US"/>
        </a:p>
      </dgm:t>
    </dgm:pt>
    <dgm:pt modelId="{56C0551D-93FE-4B0D-8BFA-C416A22F9960}">
      <dgm:prSet/>
      <dgm:spPr/>
      <dgm:t>
        <a:bodyPr/>
        <a:lstStyle/>
        <a:p>
          <a:r>
            <a:rPr lang="en-US"/>
            <a:t>Focus on grades, an upward trend is very helpful</a:t>
          </a:r>
        </a:p>
      </dgm:t>
    </dgm:pt>
    <dgm:pt modelId="{BC357BA7-1CDB-40B3-86BF-E75336F987B6}" type="parTrans" cxnId="{118F51FB-E470-4F57-B810-D817F5814E66}">
      <dgm:prSet/>
      <dgm:spPr/>
      <dgm:t>
        <a:bodyPr/>
        <a:lstStyle/>
        <a:p>
          <a:endParaRPr lang="en-US"/>
        </a:p>
      </dgm:t>
    </dgm:pt>
    <dgm:pt modelId="{143F087C-3B45-4B73-857C-EB150E08FD9D}" type="sibTrans" cxnId="{118F51FB-E470-4F57-B810-D817F5814E66}">
      <dgm:prSet/>
      <dgm:spPr/>
      <dgm:t>
        <a:bodyPr/>
        <a:lstStyle/>
        <a:p>
          <a:endParaRPr lang="en-US"/>
        </a:p>
      </dgm:t>
    </dgm:pt>
    <dgm:pt modelId="{ED8DFF2D-5318-4694-A5A7-E0F8155461B7}">
      <dgm:prSet/>
      <dgm:spPr/>
      <dgm:t>
        <a:bodyPr/>
        <a:lstStyle/>
        <a:p>
          <a:r>
            <a:rPr lang="en-US"/>
            <a:t>In late Spring take ACT with accommodations if testing </a:t>
          </a:r>
        </a:p>
      </dgm:t>
    </dgm:pt>
    <dgm:pt modelId="{10028985-1586-4E8A-9C03-647C4106AD63}" type="parTrans" cxnId="{6B7248EC-2F12-4914-95E2-C3B6F86CC06E}">
      <dgm:prSet/>
      <dgm:spPr/>
      <dgm:t>
        <a:bodyPr/>
        <a:lstStyle/>
        <a:p>
          <a:endParaRPr lang="en-US"/>
        </a:p>
      </dgm:t>
    </dgm:pt>
    <dgm:pt modelId="{F85322E9-5F01-437D-A2FA-EBED43F82E51}" type="sibTrans" cxnId="{6B7248EC-2F12-4914-95E2-C3B6F86CC06E}">
      <dgm:prSet/>
      <dgm:spPr/>
      <dgm:t>
        <a:bodyPr/>
        <a:lstStyle/>
        <a:p>
          <a:endParaRPr lang="en-US"/>
        </a:p>
      </dgm:t>
    </dgm:pt>
    <dgm:pt modelId="{5577F488-18E6-4632-BF4A-1216CBC9464E}">
      <dgm:prSet/>
      <dgm:spPr/>
      <dgm:t>
        <a:bodyPr/>
        <a:lstStyle/>
        <a:p>
          <a:r>
            <a:rPr lang="en-US" dirty="0"/>
            <a:t>Create a list of 8 – 12 colleges, with four likely schools and four targets</a:t>
          </a:r>
        </a:p>
      </dgm:t>
    </dgm:pt>
    <dgm:pt modelId="{FC025186-E554-4219-8113-CC2C7D218F89}" type="parTrans" cxnId="{0887EC4D-8BCA-450D-ABB0-07433B8CAA2B}">
      <dgm:prSet/>
      <dgm:spPr/>
      <dgm:t>
        <a:bodyPr/>
        <a:lstStyle/>
        <a:p>
          <a:endParaRPr lang="en-US"/>
        </a:p>
      </dgm:t>
    </dgm:pt>
    <dgm:pt modelId="{FA4F8268-BD54-4737-AB06-322F349C9377}" type="sibTrans" cxnId="{0887EC4D-8BCA-450D-ABB0-07433B8CAA2B}">
      <dgm:prSet/>
      <dgm:spPr/>
      <dgm:t>
        <a:bodyPr/>
        <a:lstStyle/>
        <a:p>
          <a:endParaRPr lang="en-US"/>
        </a:p>
      </dgm:t>
    </dgm:pt>
    <dgm:pt modelId="{063C66CF-F6AF-409E-A7F3-090367411376}">
      <dgm:prSet/>
      <dgm:spPr/>
      <dgm:t>
        <a:bodyPr/>
        <a:lstStyle/>
        <a:p>
          <a:r>
            <a:rPr lang="en-US"/>
            <a:t>Visit colleges over Spring Break</a:t>
          </a:r>
        </a:p>
      </dgm:t>
    </dgm:pt>
    <dgm:pt modelId="{1E8A8C5F-CADC-4E54-960C-2A0C0A6451FF}" type="parTrans" cxnId="{010FD32D-80BE-4926-A548-208FB6A72061}">
      <dgm:prSet/>
      <dgm:spPr/>
      <dgm:t>
        <a:bodyPr/>
        <a:lstStyle/>
        <a:p>
          <a:endParaRPr lang="en-US"/>
        </a:p>
      </dgm:t>
    </dgm:pt>
    <dgm:pt modelId="{12A2A8E2-4ECF-4A54-8176-FC979D41237D}" type="sibTrans" cxnId="{010FD32D-80BE-4926-A548-208FB6A72061}">
      <dgm:prSet/>
      <dgm:spPr/>
      <dgm:t>
        <a:bodyPr/>
        <a:lstStyle/>
        <a:p>
          <a:endParaRPr lang="en-US"/>
        </a:p>
      </dgm:t>
    </dgm:pt>
    <dgm:pt modelId="{34C239F7-D866-574B-95A7-ABCE9F862525}" type="pres">
      <dgm:prSet presAssocID="{D95FCBF1-FF52-4CDD-AC99-115EA8420195}" presName="linear" presStyleCnt="0">
        <dgm:presLayoutVars>
          <dgm:animLvl val="lvl"/>
          <dgm:resizeHandles val="exact"/>
        </dgm:presLayoutVars>
      </dgm:prSet>
      <dgm:spPr/>
    </dgm:pt>
    <dgm:pt modelId="{048695E6-6590-4249-ACBC-C01847DF4B6A}" type="pres">
      <dgm:prSet presAssocID="{0567720A-4CB1-414A-BB00-74EB9E929082}" presName="parentText" presStyleLbl="node1" presStyleIdx="0" presStyleCnt="5">
        <dgm:presLayoutVars>
          <dgm:chMax val="0"/>
          <dgm:bulletEnabled val="1"/>
        </dgm:presLayoutVars>
      </dgm:prSet>
      <dgm:spPr/>
    </dgm:pt>
    <dgm:pt modelId="{78292C96-C9C8-E943-9019-F588DCF75EEE}" type="pres">
      <dgm:prSet presAssocID="{40005847-19B3-4C1C-8EE7-71F8F8BC4F17}" presName="spacer" presStyleCnt="0"/>
      <dgm:spPr/>
    </dgm:pt>
    <dgm:pt modelId="{99B12417-CEA8-874B-98F6-7CA845991A47}" type="pres">
      <dgm:prSet presAssocID="{56C0551D-93FE-4B0D-8BFA-C416A22F9960}" presName="parentText" presStyleLbl="node1" presStyleIdx="1" presStyleCnt="5">
        <dgm:presLayoutVars>
          <dgm:chMax val="0"/>
          <dgm:bulletEnabled val="1"/>
        </dgm:presLayoutVars>
      </dgm:prSet>
      <dgm:spPr/>
    </dgm:pt>
    <dgm:pt modelId="{982CF631-76E0-394B-836A-AAF2AB7ED0D1}" type="pres">
      <dgm:prSet presAssocID="{143F087C-3B45-4B73-857C-EB150E08FD9D}" presName="spacer" presStyleCnt="0"/>
      <dgm:spPr/>
    </dgm:pt>
    <dgm:pt modelId="{254FA77D-0CB1-B346-9A49-79CE237E070C}" type="pres">
      <dgm:prSet presAssocID="{ED8DFF2D-5318-4694-A5A7-E0F8155461B7}" presName="parentText" presStyleLbl="node1" presStyleIdx="2" presStyleCnt="5">
        <dgm:presLayoutVars>
          <dgm:chMax val="0"/>
          <dgm:bulletEnabled val="1"/>
        </dgm:presLayoutVars>
      </dgm:prSet>
      <dgm:spPr/>
    </dgm:pt>
    <dgm:pt modelId="{4AA4F1DD-16DE-1E47-804C-1D9F2FBA8052}" type="pres">
      <dgm:prSet presAssocID="{F85322E9-5F01-437D-A2FA-EBED43F82E51}" presName="spacer" presStyleCnt="0"/>
      <dgm:spPr/>
    </dgm:pt>
    <dgm:pt modelId="{0432A9A2-20F9-5942-9CC5-4AD09B1BC59E}" type="pres">
      <dgm:prSet presAssocID="{5577F488-18E6-4632-BF4A-1216CBC9464E}" presName="parentText" presStyleLbl="node1" presStyleIdx="3" presStyleCnt="5">
        <dgm:presLayoutVars>
          <dgm:chMax val="0"/>
          <dgm:bulletEnabled val="1"/>
        </dgm:presLayoutVars>
      </dgm:prSet>
      <dgm:spPr/>
    </dgm:pt>
    <dgm:pt modelId="{B87CD728-D3D1-1D47-B546-AF5C59DBAA15}" type="pres">
      <dgm:prSet presAssocID="{FA4F8268-BD54-4737-AB06-322F349C9377}" presName="spacer" presStyleCnt="0"/>
      <dgm:spPr/>
    </dgm:pt>
    <dgm:pt modelId="{A65AF288-219E-F049-BC25-FA7652B75FCC}" type="pres">
      <dgm:prSet presAssocID="{063C66CF-F6AF-409E-A7F3-090367411376}" presName="parentText" presStyleLbl="node1" presStyleIdx="4" presStyleCnt="5">
        <dgm:presLayoutVars>
          <dgm:chMax val="0"/>
          <dgm:bulletEnabled val="1"/>
        </dgm:presLayoutVars>
      </dgm:prSet>
      <dgm:spPr/>
    </dgm:pt>
  </dgm:ptLst>
  <dgm:cxnLst>
    <dgm:cxn modelId="{489B1205-AD13-0943-AD0E-E93986A09CCD}" type="presOf" srcId="{56C0551D-93FE-4B0D-8BFA-C416A22F9960}" destId="{99B12417-CEA8-874B-98F6-7CA845991A47}" srcOrd="0" destOrd="0" presId="urn:microsoft.com/office/officeart/2005/8/layout/vList2"/>
    <dgm:cxn modelId="{010FD32D-80BE-4926-A548-208FB6A72061}" srcId="{D95FCBF1-FF52-4CDD-AC99-115EA8420195}" destId="{063C66CF-F6AF-409E-A7F3-090367411376}" srcOrd="4" destOrd="0" parTransId="{1E8A8C5F-CADC-4E54-960C-2A0C0A6451FF}" sibTransId="{12A2A8E2-4ECF-4A54-8176-FC979D41237D}"/>
    <dgm:cxn modelId="{0887EC4D-8BCA-450D-ABB0-07433B8CAA2B}" srcId="{D95FCBF1-FF52-4CDD-AC99-115EA8420195}" destId="{5577F488-18E6-4632-BF4A-1216CBC9464E}" srcOrd="3" destOrd="0" parTransId="{FC025186-E554-4219-8113-CC2C7D218F89}" sibTransId="{FA4F8268-BD54-4737-AB06-322F349C9377}"/>
    <dgm:cxn modelId="{48CCF04D-4762-B24F-B598-78250DFD780D}" type="presOf" srcId="{5577F488-18E6-4632-BF4A-1216CBC9464E}" destId="{0432A9A2-20F9-5942-9CC5-4AD09B1BC59E}" srcOrd="0" destOrd="0" presId="urn:microsoft.com/office/officeart/2005/8/layout/vList2"/>
    <dgm:cxn modelId="{4C2AF25C-0F6A-4C8C-BB02-83F8B20AB63C}" srcId="{D95FCBF1-FF52-4CDD-AC99-115EA8420195}" destId="{0567720A-4CB1-414A-BB00-74EB9E929082}" srcOrd="0" destOrd="0" parTransId="{22DAD33B-92C7-496B-AD9E-10EBBECEC87D}" sibTransId="{40005847-19B3-4C1C-8EE7-71F8F8BC4F17}"/>
    <dgm:cxn modelId="{30F92391-36F3-914E-B28D-5A2699A9E8D9}" type="presOf" srcId="{0567720A-4CB1-414A-BB00-74EB9E929082}" destId="{048695E6-6590-4249-ACBC-C01847DF4B6A}" srcOrd="0" destOrd="0" presId="urn:microsoft.com/office/officeart/2005/8/layout/vList2"/>
    <dgm:cxn modelId="{230FFAB3-26C2-9C4A-AB16-2B0D80D60124}" type="presOf" srcId="{063C66CF-F6AF-409E-A7F3-090367411376}" destId="{A65AF288-219E-F049-BC25-FA7652B75FCC}" srcOrd="0" destOrd="0" presId="urn:microsoft.com/office/officeart/2005/8/layout/vList2"/>
    <dgm:cxn modelId="{8C6DDAD8-2CC0-AF42-BB89-7AD7E940F2C8}" type="presOf" srcId="{D95FCBF1-FF52-4CDD-AC99-115EA8420195}" destId="{34C239F7-D866-574B-95A7-ABCE9F862525}" srcOrd="0" destOrd="0" presId="urn:microsoft.com/office/officeart/2005/8/layout/vList2"/>
    <dgm:cxn modelId="{DE0B4BE7-1059-954F-9DEF-39FF8BA960E9}" type="presOf" srcId="{ED8DFF2D-5318-4694-A5A7-E0F8155461B7}" destId="{254FA77D-0CB1-B346-9A49-79CE237E070C}" srcOrd="0" destOrd="0" presId="urn:microsoft.com/office/officeart/2005/8/layout/vList2"/>
    <dgm:cxn modelId="{6B7248EC-2F12-4914-95E2-C3B6F86CC06E}" srcId="{D95FCBF1-FF52-4CDD-AC99-115EA8420195}" destId="{ED8DFF2D-5318-4694-A5A7-E0F8155461B7}" srcOrd="2" destOrd="0" parTransId="{10028985-1586-4E8A-9C03-647C4106AD63}" sibTransId="{F85322E9-5F01-437D-A2FA-EBED43F82E51}"/>
    <dgm:cxn modelId="{118F51FB-E470-4F57-B810-D817F5814E66}" srcId="{D95FCBF1-FF52-4CDD-AC99-115EA8420195}" destId="{56C0551D-93FE-4B0D-8BFA-C416A22F9960}" srcOrd="1" destOrd="0" parTransId="{BC357BA7-1CDB-40B3-86BF-E75336F987B6}" sibTransId="{143F087C-3B45-4B73-857C-EB150E08FD9D}"/>
    <dgm:cxn modelId="{7B9B5603-72CC-7148-B23C-89DC3AFD6D2D}" type="presParOf" srcId="{34C239F7-D866-574B-95A7-ABCE9F862525}" destId="{048695E6-6590-4249-ACBC-C01847DF4B6A}" srcOrd="0" destOrd="0" presId="urn:microsoft.com/office/officeart/2005/8/layout/vList2"/>
    <dgm:cxn modelId="{0899DFC8-BAC6-174D-A68E-E2437142F912}" type="presParOf" srcId="{34C239F7-D866-574B-95A7-ABCE9F862525}" destId="{78292C96-C9C8-E943-9019-F588DCF75EEE}" srcOrd="1" destOrd="0" presId="urn:microsoft.com/office/officeart/2005/8/layout/vList2"/>
    <dgm:cxn modelId="{BF8AB8AB-EDDB-DE4D-95E0-1BA79455F6DA}" type="presParOf" srcId="{34C239F7-D866-574B-95A7-ABCE9F862525}" destId="{99B12417-CEA8-874B-98F6-7CA845991A47}" srcOrd="2" destOrd="0" presId="urn:microsoft.com/office/officeart/2005/8/layout/vList2"/>
    <dgm:cxn modelId="{9DFCDEE7-A13A-FB4F-B5CA-7991FFD6562E}" type="presParOf" srcId="{34C239F7-D866-574B-95A7-ABCE9F862525}" destId="{982CF631-76E0-394B-836A-AAF2AB7ED0D1}" srcOrd="3" destOrd="0" presId="urn:microsoft.com/office/officeart/2005/8/layout/vList2"/>
    <dgm:cxn modelId="{0CEFE756-89BD-3C41-B1FE-36693796F083}" type="presParOf" srcId="{34C239F7-D866-574B-95A7-ABCE9F862525}" destId="{254FA77D-0CB1-B346-9A49-79CE237E070C}" srcOrd="4" destOrd="0" presId="urn:microsoft.com/office/officeart/2005/8/layout/vList2"/>
    <dgm:cxn modelId="{C7E9D2F0-F7FA-4D42-9265-77C6002E81CF}" type="presParOf" srcId="{34C239F7-D866-574B-95A7-ABCE9F862525}" destId="{4AA4F1DD-16DE-1E47-804C-1D9F2FBA8052}" srcOrd="5" destOrd="0" presId="urn:microsoft.com/office/officeart/2005/8/layout/vList2"/>
    <dgm:cxn modelId="{ACEDC80F-4E7B-0F47-90BF-E5E4A6C89633}" type="presParOf" srcId="{34C239F7-D866-574B-95A7-ABCE9F862525}" destId="{0432A9A2-20F9-5942-9CC5-4AD09B1BC59E}" srcOrd="6" destOrd="0" presId="urn:microsoft.com/office/officeart/2005/8/layout/vList2"/>
    <dgm:cxn modelId="{4AB84AE7-D2D5-8047-A566-F402F80222B2}" type="presParOf" srcId="{34C239F7-D866-574B-95A7-ABCE9F862525}" destId="{B87CD728-D3D1-1D47-B546-AF5C59DBAA15}" srcOrd="7" destOrd="0" presId="urn:microsoft.com/office/officeart/2005/8/layout/vList2"/>
    <dgm:cxn modelId="{BE20412F-4D64-F848-8138-D36C133C1F3A}" type="presParOf" srcId="{34C239F7-D866-574B-95A7-ABCE9F862525}" destId="{A65AF288-219E-F049-BC25-FA7652B75FC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17C1187-83A0-4554-AF60-74B3A6DD8988}"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A75FAB66-FDD2-4524-BD72-0A833B7DE25A}">
      <dgm:prSet/>
      <dgm:spPr/>
      <dgm:t>
        <a:bodyPr/>
        <a:lstStyle/>
        <a:p>
          <a:r>
            <a:rPr lang="en-US"/>
            <a:t>Create a Common App account and begin filling out the application</a:t>
          </a:r>
        </a:p>
      </dgm:t>
    </dgm:pt>
    <dgm:pt modelId="{100C68A5-E928-4478-B31D-3B7197FBBBAA}" type="parTrans" cxnId="{50BAB132-A080-4845-A149-63AF266E6FBF}">
      <dgm:prSet/>
      <dgm:spPr/>
      <dgm:t>
        <a:bodyPr/>
        <a:lstStyle/>
        <a:p>
          <a:endParaRPr lang="en-US"/>
        </a:p>
      </dgm:t>
    </dgm:pt>
    <dgm:pt modelId="{D08C111A-1D24-4E23-873E-79ACCB2CD1F7}" type="sibTrans" cxnId="{50BAB132-A080-4845-A149-63AF266E6FBF}">
      <dgm:prSet/>
      <dgm:spPr/>
      <dgm:t>
        <a:bodyPr/>
        <a:lstStyle/>
        <a:p>
          <a:endParaRPr lang="en-US"/>
        </a:p>
      </dgm:t>
    </dgm:pt>
    <dgm:pt modelId="{0999DD0C-8424-41A7-9431-088A54D0C71F}">
      <dgm:prSet/>
      <dgm:spPr/>
      <dgm:t>
        <a:bodyPr/>
        <a:lstStyle/>
        <a:p>
          <a:r>
            <a:rPr lang="en-US"/>
            <a:t>Work on the 650-word Common App essay</a:t>
          </a:r>
        </a:p>
      </dgm:t>
    </dgm:pt>
    <dgm:pt modelId="{848F0AF5-0B30-44BC-83B5-78331141FC78}" type="parTrans" cxnId="{ECBFAAEA-1358-4971-9E5D-5A365857C7D1}">
      <dgm:prSet/>
      <dgm:spPr/>
      <dgm:t>
        <a:bodyPr/>
        <a:lstStyle/>
        <a:p>
          <a:endParaRPr lang="en-US"/>
        </a:p>
      </dgm:t>
    </dgm:pt>
    <dgm:pt modelId="{AB045934-FCF3-4016-944B-A0DFDB84A5EE}" type="sibTrans" cxnId="{ECBFAAEA-1358-4971-9E5D-5A365857C7D1}">
      <dgm:prSet/>
      <dgm:spPr/>
      <dgm:t>
        <a:bodyPr/>
        <a:lstStyle/>
        <a:p>
          <a:endParaRPr lang="en-US"/>
        </a:p>
      </dgm:t>
    </dgm:pt>
    <dgm:pt modelId="{370352F4-E613-443B-BE62-B93E8B6D39D9}">
      <dgm:prSet/>
      <dgm:spPr/>
      <dgm:t>
        <a:bodyPr/>
        <a:lstStyle/>
        <a:p>
          <a:r>
            <a:rPr lang="en-US"/>
            <a:t>Know what application form each college requires</a:t>
          </a:r>
        </a:p>
      </dgm:t>
    </dgm:pt>
    <dgm:pt modelId="{45575B77-B479-400A-B642-FE2527078BBD}" type="parTrans" cxnId="{D14A4C2E-4E2C-4AF7-BF79-B383851169CA}">
      <dgm:prSet/>
      <dgm:spPr/>
      <dgm:t>
        <a:bodyPr/>
        <a:lstStyle/>
        <a:p>
          <a:endParaRPr lang="en-US"/>
        </a:p>
      </dgm:t>
    </dgm:pt>
    <dgm:pt modelId="{D292AC24-0212-40FF-9312-156E031C46D7}" type="sibTrans" cxnId="{D14A4C2E-4E2C-4AF7-BF79-B383851169CA}">
      <dgm:prSet/>
      <dgm:spPr/>
      <dgm:t>
        <a:bodyPr/>
        <a:lstStyle/>
        <a:p>
          <a:endParaRPr lang="en-US"/>
        </a:p>
      </dgm:t>
    </dgm:pt>
    <dgm:pt modelId="{C96C118C-28F7-45C1-960B-A581029314FD}">
      <dgm:prSet/>
      <dgm:spPr/>
      <dgm:t>
        <a:bodyPr/>
        <a:lstStyle/>
        <a:p>
          <a:r>
            <a:rPr lang="en-US"/>
            <a:t>August 1 the supplemental essays go live, start working on them</a:t>
          </a:r>
        </a:p>
      </dgm:t>
    </dgm:pt>
    <dgm:pt modelId="{35F81F91-93B0-45AD-B547-968C65669E4C}" type="parTrans" cxnId="{B16ECC02-D424-49B8-9495-9CD8DE542AA0}">
      <dgm:prSet/>
      <dgm:spPr/>
      <dgm:t>
        <a:bodyPr/>
        <a:lstStyle/>
        <a:p>
          <a:endParaRPr lang="en-US"/>
        </a:p>
      </dgm:t>
    </dgm:pt>
    <dgm:pt modelId="{35FA5F7D-20B7-4AB8-9EFA-6D3E1057F3F8}" type="sibTrans" cxnId="{B16ECC02-D424-49B8-9495-9CD8DE542AA0}">
      <dgm:prSet/>
      <dgm:spPr/>
      <dgm:t>
        <a:bodyPr/>
        <a:lstStyle/>
        <a:p>
          <a:endParaRPr lang="en-US"/>
        </a:p>
      </dgm:t>
    </dgm:pt>
    <dgm:pt modelId="{46638256-27A9-485E-95F1-F9C299666099}">
      <dgm:prSet/>
      <dgm:spPr/>
      <dgm:t>
        <a:bodyPr/>
        <a:lstStyle/>
        <a:p>
          <a:r>
            <a:rPr lang="en-US"/>
            <a:t>Show interest in the colleges on your list, visit the schools and email your local representative</a:t>
          </a:r>
        </a:p>
      </dgm:t>
    </dgm:pt>
    <dgm:pt modelId="{25210F1F-26C0-44A8-A519-C1AF4F2A2520}" type="parTrans" cxnId="{D3D5BB0E-673B-4620-8256-8DC559A91DBC}">
      <dgm:prSet/>
      <dgm:spPr/>
      <dgm:t>
        <a:bodyPr/>
        <a:lstStyle/>
        <a:p>
          <a:endParaRPr lang="en-US"/>
        </a:p>
      </dgm:t>
    </dgm:pt>
    <dgm:pt modelId="{52369EFD-F93A-4F5A-850B-DB07C2462523}" type="sibTrans" cxnId="{D3D5BB0E-673B-4620-8256-8DC559A91DBC}">
      <dgm:prSet/>
      <dgm:spPr/>
      <dgm:t>
        <a:bodyPr/>
        <a:lstStyle/>
        <a:p>
          <a:endParaRPr lang="en-US"/>
        </a:p>
      </dgm:t>
    </dgm:pt>
    <dgm:pt modelId="{9405BA87-B9F1-F443-8F4B-32AC13FDB606}" type="pres">
      <dgm:prSet presAssocID="{E17C1187-83A0-4554-AF60-74B3A6DD8988}" presName="linear" presStyleCnt="0">
        <dgm:presLayoutVars>
          <dgm:animLvl val="lvl"/>
          <dgm:resizeHandles val="exact"/>
        </dgm:presLayoutVars>
      </dgm:prSet>
      <dgm:spPr/>
    </dgm:pt>
    <dgm:pt modelId="{BB9E28C5-E372-7547-90ED-E843FE96D6F3}" type="pres">
      <dgm:prSet presAssocID="{A75FAB66-FDD2-4524-BD72-0A833B7DE25A}" presName="parentText" presStyleLbl="node1" presStyleIdx="0" presStyleCnt="5">
        <dgm:presLayoutVars>
          <dgm:chMax val="0"/>
          <dgm:bulletEnabled val="1"/>
        </dgm:presLayoutVars>
      </dgm:prSet>
      <dgm:spPr/>
    </dgm:pt>
    <dgm:pt modelId="{87060E0A-B280-0D40-9859-87AB10CD41EC}" type="pres">
      <dgm:prSet presAssocID="{D08C111A-1D24-4E23-873E-79ACCB2CD1F7}" presName="spacer" presStyleCnt="0"/>
      <dgm:spPr/>
    </dgm:pt>
    <dgm:pt modelId="{BBECC711-510D-1747-850C-636C1106F5BD}" type="pres">
      <dgm:prSet presAssocID="{0999DD0C-8424-41A7-9431-088A54D0C71F}" presName="parentText" presStyleLbl="node1" presStyleIdx="1" presStyleCnt="5">
        <dgm:presLayoutVars>
          <dgm:chMax val="0"/>
          <dgm:bulletEnabled val="1"/>
        </dgm:presLayoutVars>
      </dgm:prSet>
      <dgm:spPr/>
    </dgm:pt>
    <dgm:pt modelId="{1D116D19-2A31-C247-B603-9C9202DE7E8A}" type="pres">
      <dgm:prSet presAssocID="{AB045934-FCF3-4016-944B-A0DFDB84A5EE}" presName="spacer" presStyleCnt="0"/>
      <dgm:spPr/>
    </dgm:pt>
    <dgm:pt modelId="{ADC09543-84B9-2E4E-B393-473697F9B371}" type="pres">
      <dgm:prSet presAssocID="{370352F4-E613-443B-BE62-B93E8B6D39D9}" presName="parentText" presStyleLbl="node1" presStyleIdx="2" presStyleCnt="5">
        <dgm:presLayoutVars>
          <dgm:chMax val="0"/>
          <dgm:bulletEnabled val="1"/>
        </dgm:presLayoutVars>
      </dgm:prSet>
      <dgm:spPr/>
    </dgm:pt>
    <dgm:pt modelId="{2BA06E19-18E1-6E44-836A-6B96202D3CF6}" type="pres">
      <dgm:prSet presAssocID="{D292AC24-0212-40FF-9312-156E031C46D7}" presName="spacer" presStyleCnt="0"/>
      <dgm:spPr/>
    </dgm:pt>
    <dgm:pt modelId="{82D39059-D246-9342-81EF-79869F3204A6}" type="pres">
      <dgm:prSet presAssocID="{C96C118C-28F7-45C1-960B-A581029314FD}" presName="parentText" presStyleLbl="node1" presStyleIdx="3" presStyleCnt="5">
        <dgm:presLayoutVars>
          <dgm:chMax val="0"/>
          <dgm:bulletEnabled val="1"/>
        </dgm:presLayoutVars>
      </dgm:prSet>
      <dgm:spPr/>
    </dgm:pt>
    <dgm:pt modelId="{FAA47DCB-422D-2943-86B6-A42C47BE9DE4}" type="pres">
      <dgm:prSet presAssocID="{35FA5F7D-20B7-4AB8-9EFA-6D3E1057F3F8}" presName="spacer" presStyleCnt="0"/>
      <dgm:spPr/>
    </dgm:pt>
    <dgm:pt modelId="{9975A4A8-9AC2-7E4F-8866-1B09150A6033}" type="pres">
      <dgm:prSet presAssocID="{46638256-27A9-485E-95F1-F9C299666099}" presName="parentText" presStyleLbl="node1" presStyleIdx="4" presStyleCnt="5">
        <dgm:presLayoutVars>
          <dgm:chMax val="0"/>
          <dgm:bulletEnabled val="1"/>
        </dgm:presLayoutVars>
      </dgm:prSet>
      <dgm:spPr/>
    </dgm:pt>
  </dgm:ptLst>
  <dgm:cxnLst>
    <dgm:cxn modelId="{B16ECC02-D424-49B8-9495-9CD8DE542AA0}" srcId="{E17C1187-83A0-4554-AF60-74B3A6DD8988}" destId="{C96C118C-28F7-45C1-960B-A581029314FD}" srcOrd="3" destOrd="0" parTransId="{35F81F91-93B0-45AD-B547-968C65669E4C}" sibTransId="{35FA5F7D-20B7-4AB8-9EFA-6D3E1057F3F8}"/>
    <dgm:cxn modelId="{DD50E70D-FE0D-1946-8435-8D67163FCE0B}" type="presOf" srcId="{E17C1187-83A0-4554-AF60-74B3A6DD8988}" destId="{9405BA87-B9F1-F443-8F4B-32AC13FDB606}" srcOrd="0" destOrd="0" presId="urn:microsoft.com/office/officeart/2005/8/layout/vList2"/>
    <dgm:cxn modelId="{D3D5BB0E-673B-4620-8256-8DC559A91DBC}" srcId="{E17C1187-83A0-4554-AF60-74B3A6DD8988}" destId="{46638256-27A9-485E-95F1-F9C299666099}" srcOrd="4" destOrd="0" parTransId="{25210F1F-26C0-44A8-A519-C1AF4F2A2520}" sibTransId="{52369EFD-F93A-4F5A-850B-DB07C2462523}"/>
    <dgm:cxn modelId="{364E701B-DA03-484A-83DA-2D532ABADECC}" type="presOf" srcId="{A75FAB66-FDD2-4524-BD72-0A833B7DE25A}" destId="{BB9E28C5-E372-7547-90ED-E843FE96D6F3}" srcOrd="0" destOrd="0" presId="urn:microsoft.com/office/officeart/2005/8/layout/vList2"/>
    <dgm:cxn modelId="{D14A4C2E-4E2C-4AF7-BF79-B383851169CA}" srcId="{E17C1187-83A0-4554-AF60-74B3A6DD8988}" destId="{370352F4-E613-443B-BE62-B93E8B6D39D9}" srcOrd="2" destOrd="0" parTransId="{45575B77-B479-400A-B642-FE2527078BBD}" sibTransId="{D292AC24-0212-40FF-9312-156E031C46D7}"/>
    <dgm:cxn modelId="{50BAB132-A080-4845-A149-63AF266E6FBF}" srcId="{E17C1187-83A0-4554-AF60-74B3A6DD8988}" destId="{A75FAB66-FDD2-4524-BD72-0A833B7DE25A}" srcOrd="0" destOrd="0" parTransId="{100C68A5-E928-4478-B31D-3B7197FBBBAA}" sibTransId="{D08C111A-1D24-4E23-873E-79ACCB2CD1F7}"/>
    <dgm:cxn modelId="{3470E666-897A-0547-AFB6-7209D15B4FFD}" type="presOf" srcId="{C96C118C-28F7-45C1-960B-A581029314FD}" destId="{82D39059-D246-9342-81EF-79869F3204A6}" srcOrd="0" destOrd="0" presId="urn:microsoft.com/office/officeart/2005/8/layout/vList2"/>
    <dgm:cxn modelId="{23734F70-6B03-D64D-996D-1FC4C4590085}" type="presOf" srcId="{370352F4-E613-443B-BE62-B93E8B6D39D9}" destId="{ADC09543-84B9-2E4E-B393-473697F9B371}" srcOrd="0" destOrd="0" presId="urn:microsoft.com/office/officeart/2005/8/layout/vList2"/>
    <dgm:cxn modelId="{CF8FBCA5-F815-E849-8F2D-0EE55FD50BBA}" type="presOf" srcId="{0999DD0C-8424-41A7-9431-088A54D0C71F}" destId="{BBECC711-510D-1747-850C-636C1106F5BD}" srcOrd="0" destOrd="0" presId="urn:microsoft.com/office/officeart/2005/8/layout/vList2"/>
    <dgm:cxn modelId="{ECBFAAEA-1358-4971-9E5D-5A365857C7D1}" srcId="{E17C1187-83A0-4554-AF60-74B3A6DD8988}" destId="{0999DD0C-8424-41A7-9431-088A54D0C71F}" srcOrd="1" destOrd="0" parTransId="{848F0AF5-0B30-44BC-83B5-78331141FC78}" sibTransId="{AB045934-FCF3-4016-944B-A0DFDB84A5EE}"/>
    <dgm:cxn modelId="{922B1EF7-2172-DE4D-8A8E-C311B20A9C32}" type="presOf" srcId="{46638256-27A9-485E-95F1-F9C299666099}" destId="{9975A4A8-9AC2-7E4F-8866-1B09150A6033}" srcOrd="0" destOrd="0" presId="urn:microsoft.com/office/officeart/2005/8/layout/vList2"/>
    <dgm:cxn modelId="{08E0241D-567A-504C-ABB4-0064E86A78F2}" type="presParOf" srcId="{9405BA87-B9F1-F443-8F4B-32AC13FDB606}" destId="{BB9E28C5-E372-7547-90ED-E843FE96D6F3}" srcOrd="0" destOrd="0" presId="urn:microsoft.com/office/officeart/2005/8/layout/vList2"/>
    <dgm:cxn modelId="{6DA5FD31-1882-1940-917C-97A2CB0A232D}" type="presParOf" srcId="{9405BA87-B9F1-F443-8F4B-32AC13FDB606}" destId="{87060E0A-B280-0D40-9859-87AB10CD41EC}" srcOrd="1" destOrd="0" presId="urn:microsoft.com/office/officeart/2005/8/layout/vList2"/>
    <dgm:cxn modelId="{1C420B43-50A5-7240-AF1F-3EED4D78B998}" type="presParOf" srcId="{9405BA87-B9F1-F443-8F4B-32AC13FDB606}" destId="{BBECC711-510D-1747-850C-636C1106F5BD}" srcOrd="2" destOrd="0" presId="urn:microsoft.com/office/officeart/2005/8/layout/vList2"/>
    <dgm:cxn modelId="{18069EC8-872E-714B-B8F2-1F565150D270}" type="presParOf" srcId="{9405BA87-B9F1-F443-8F4B-32AC13FDB606}" destId="{1D116D19-2A31-C247-B603-9C9202DE7E8A}" srcOrd="3" destOrd="0" presId="urn:microsoft.com/office/officeart/2005/8/layout/vList2"/>
    <dgm:cxn modelId="{7A0396E6-F8A4-3C42-996B-9763D94C08FC}" type="presParOf" srcId="{9405BA87-B9F1-F443-8F4B-32AC13FDB606}" destId="{ADC09543-84B9-2E4E-B393-473697F9B371}" srcOrd="4" destOrd="0" presId="urn:microsoft.com/office/officeart/2005/8/layout/vList2"/>
    <dgm:cxn modelId="{9684E640-F5E8-DF48-A916-373EFAAE8E9A}" type="presParOf" srcId="{9405BA87-B9F1-F443-8F4B-32AC13FDB606}" destId="{2BA06E19-18E1-6E44-836A-6B96202D3CF6}" srcOrd="5" destOrd="0" presId="urn:microsoft.com/office/officeart/2005/8/layout/vList2"/>
    <dgm:cxn modelId="{74D4109F-DBC0-4E4F-B827-AC8EED99E46A}" type="presParOf" srcId="{9405BA87-B9F1-F443-8F4B-32AC13FDB606}" destId="{82D39059-D246-9342-81EF-79869F3204A6}" srcOrd="6" destOrd="0" presId="urn:microsoft.com/office/officeart/2005/8/layout/vList2"/>
    <dgm:cxn modelId="{AC6D57B0-0BA4-E844-81A1-21FCF6A0A219}" type="presParOf" srcId="{9405BA87-B9F1-F443-8F4B-32AC13FDB606}" destId="{FAA47DCB-422D-2943-86B6-A42C47BE9DE4}" srcOrd="7" destOrd="0" presId="urn:microsoft.com/office/officeart/2005/8/layout/vList2"/>
    <dgm:cxn modelId="{3BE9926D-E07D-3348-93DD-AE6796402960}" type="presParOf" srcId="{9405BA87-B9F1-F443-8F4B-32AC13FDB606}" destId="{9975A4A8-9AC2-7E4F-8866-1B09150A6033}"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D40C714-5078-45FB-A976-C9E532295F5E}"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E177FDC2-273E-47F8-9CF7-EEBA82DF6404}">
      <dgm:prSet/>
      <dgm:spPr/>
      <dgm:t>
        <a:bodyPr/>
        <a:lstStyle/>
        <a:p>
          <a:r>
            <a:rPr lang="en-US"/>
            <a:t>Fill out all forms required by your school</a:t>
          </a:r>
        </a:p>
      </dgm:t>
    </dgm:pt>
    <dgm:pt modelId="{2B02B253-21F5-44F6-9825-198D93C4BF4E}" type="parTrans" cxnId="{0C423945-3CBF-4CBA-BE44-E1B95DB22540}">
      <dgm:prSet/>
      <dgm:spPr/>
      <dgm:t>
        <a:bodyPr/>
        <a:lstStyle/>
        <a:p>
          <a:endParaRPr lang="en-US"/>
        </a:p>
      </dgm:t>
    </dgm:pt>
    <dgm:pt modelId="{6CA01A0B-1A90-4CD9-B3B3-1B9A4F887B98}" type="sibTrans" cxnId="{0C423945-3CBF-4CBA-BE44-E1B95DB22540}">
      <dgm:prSet/>
      <dgm:spPr/>
      <dgm:t>
        <a:bodyPr/>
        <a:lstStyle/>
        <a:p>
          <a:endParaRPr lang="en-US"/>
        </a:p>
      </dgm:t>
    </dgm:pt>
    <dgm:pt modelId="{946D0EEA-F646-4A8C-B42F-7177A46718CA}">
      <dgm:prSet/>
      <dgm:spPr/>
      <dgm:t>
        <a:bodyPr/>
        <a:lstStyle/>
        <a:p>
          <a:r>
            <a:rPr lang="en-US"/>
            <a:t>Order transcripts to be sent to your schools, except the Cal States</a:t>
          </a:r>
        </a:p>
      </dgm:t>
    </dgm:pt>
    <dgm:pt modelId="{81F11C9F-D563-4C1D-AFA5-DA9FFBDCA18C}" type="parTrans" cxnId="{A415187A-566A-4A08-A1BC-6D0435A30FE4}">
      <dgm:prSet/>
      <dgm:spPr/>
      <dgm:t>
        <a:bodyPr/>
        <a:lstStyle/>
        <a:p>
          <a:endParaRPr lang="en-US"/>
        </a:p>
      </dgm:t>
    </dgm:pt>
    <dgm:pt modelId="{8449B698-C6A2-4553-A6CD-6688615D1CF9}" type="sibTrans" cxnId="{A415187A-566A-4A08-A1BC-6D0435A30FE4}">
      <dgm:prSet/>
      <dgm:spPr/>
      <dgm:t>
        <a:bodyPr/>
        <a:lstStyle/>
        <a:p>
          <a:endParaRPr lang="en-US"/>
        </a:p>
      </dgm:t>
    </dgm:pt>
    <dgm:pt modelId="{8182C2B7-D8E6-4EB2-8D96-D025E9A214DB}">
      <dgm:prSet/>
      <dgm:spPr/>
      <dgm:t>
        <a:bodyPr/>
        <a:lstStyle/>
        <a:p>
          <a:r>
            <a:rPr lang="en-US"/>
            <a:t>Order test scores if you took the ACT</a:t>
          </a:r>
        </a:p>
      </dgm:t>
    </dgm:pt>
    <dgm:pt modelId="{08204D2B-3AE4-4800-8692-8F3617D1FD33}" type="parTrans" cxnId="{FD225281-7B53-4789-B4B0-263ABD4FC876}">
      <dgm:prSet/>
      <dgm:spPr/>
      <dgm:t>
        <a:bodyPr/>
        <a:lstStyle/>
        <a:p>
          <a:endParaRPr lang="en-US"/>
        </a:p>
      </dgm:t>
    </dgm:pt>
    <dgm:pt modelId="{AEFB2243-581E-4E71-9584-9D813148BD7E}" type="sibTrans" cxnId="{FD225281-7B53-4789-B4B0-263ABD4FC876}">
      <dgm:prSet/>
      <dgm:spPr/>
      <dgm:t>
        <a:bodyPr/>
        <a:lstStyle/>
        <a:p>
          <a:endParaRPr lang="en-US"/>
        </a:p>
      </dgm:t>
    </dgm:pt>
    <dgm:pt modelId="{90081CDB-CD49-4D48-8657-AE0C334341B0}">
      <dgm:prSet/>
      <dgm:spPr/>
      <dgm:t>
        <a:bodyPr/>
        <a:lstStyle/>
        <a:p>
          <a:r>
            <a:rPr lang="en-US"/>
            <a:t>Complete all applications and supplemental essays</a:t>
          </a:r>
        </a:p>
      </dgm:t>
    </dgm:pt>
    <dgm:pt modelId="{4E84A6B2-0867-4522-A1F8-B4C46A91AF32}" type="parTrans" cxnId="{590802C1-77B0-4B61-BA73-54AC74B8EC76}">
      <dgm:prSet/>
      <dgm:spPr/>
      <dgm:t>
        <a:bodyPr/>
        <a:lstStyle/>
        <a:p>
          <a:endParaRPr lang="en-US"/>
        </a:p>
      </dgm:t>
    </dgm:pt>
    <dgm:pt modelId="{79A90F76-DBBE-418B-B45A-749F523A6223}" type="sibTrans" cxnId="{590802C1-77B0-4B61-BA73-54AC74B8EC76}">
      <dgm:prSet/>
      <dgm:spPr/>
      <dgm:t>
        <a:bodyPr/>
        <a:lstStyle/>
        <a:p>
          <a:endParaRPr lang="en-US"/>
        </a:p>
      </dgm:t>
    </dgm:pt>
    <dgm:pt modelId="{EE57E711-528B-490B-8578-A79C69A1C482}">
      <dgm:prSet/>
      <dgm:spPr/>
      <dgm:t>
        <a:bodyPr/>
        <a:lstStyle/>
        <a:p>
          <a:r>
            <a:rPr lang="en-US"/>
            <a:t>First due date is November 1 for Early Action</a:t>
          </a:r>
        </a:p>
      </dgm:t>
    </dgm:pt>
    <dgm:pt modelId="{8353DEAA-87CC-4F65-B492-991C0051A510}" type="parTrans" cxnId="{9FF367B9-277D-4C9B-A1DA-F66F5CB9ACF2}">
      <dgm:prSet/>
      <dgm:spPr/>
      <dgm:t>
        <a:bodyPr/>
        <a:lstStyle/>
        <a:p>
          <a:endParaRPr lang="en-US"/>
        </a:p>
      </dgm:t>
    </dgm:pt>
    <dgm:pt modelId="{CDEE8608-F6CE-451E-A2C7-093C34EABE00}" type="sibTrans" cxnId="{9FF367B9-277D-4C9B-A1DA-F66F5CB9ACF2}">
      <dgm:prSet/>
      <dgm:spPr/>
      <dgm:t>
        <a:bodyPr/>
        <a:lstStyle/>
        <a:p>
          <a:endParaRPr lang="en-US"/>
        </a:p>
      </dgm:t>
    </dgm:pt>
    <dgm:pt modelId="{D9E66DA0-FB48-40AF-8436-FB1A2950E4DD}">
      <dgm:prSet/>
      <dgm:spPr/>
      <dgm:t>
        <a:bodyPr/>
        <a:lstStyle/>
        <a:p>
          <a:r>
            <a:rPr lang="en-US"/>
            <a:t>Cal States are due November 30</a:t>
          </a:r>
        </a:p>
      </dgm:t>
    </dgm:pt>
    <dgm:pt modelId="{E0B701BF-54BC-47E2-B143-02334A0DB903}" type="parTrans" cxnId="{7F42FD9B-AFAC-41CD-9E9E-F63274A6730C}">
      <dgm:prSet/>
      <dgm:spPr/>
      <dgm:t>
        <a:bodyPr/>
        <a:lstStyle/>
        <a:p>
          <a:endParaRPr lang="en-US"/>
        </a:p>
      </dgm:t>
    </dgm:pt>
    <dgm:pt modelId="{5BF62429-BAD8-4557-BBF5-BF4B268AD880}" type="sibTrans" cxnId="{7F42FD9B-AFAC-41CD-9E9E-F63274A6730C}">
      <dgm:prSet/>
      <dgm:spPr/>
      <dgm:t>
        <a:bodyPr/>
        <a:lstStyle/>
        <a:p>
          <a:endParaRPr lang="en-US"/>
        </a:p>
      </dgm:t>
    </dgm:pt>
    <dgm:pt modelId="{25D5E0B0-D173-4F5A-8582-66B18AFE801C}">
      <dgm:prSet/>
      <dgm:spPr/>
      <dgm:t>
        <a:bodyPr/>
        <a:lstStyle/>
        <a:p>
          <a:r>
            <a:rPr lang="en-US"/>
            <a:t>Submit all applications at least one day prior to deadline</a:t>
          </a:r>
        </a:p>
      </dgm:t>
    </dgm:pt>
    <dgm:pt modelId="{226FCDB8-3176-4B60-91A0-F27E0C2D9202}" type="parTrans" cxnId="{F1821862-1425-49B7-A476-B79CBFBD0DD2}">
      <dgm:prSet/>
      <dgm:spPr/>
      <dgm:t>
        <a:bodyPr/>
        <a:lstStyle/>
        <a:p>
          <a:endParaRPr lang="en-US"/>
        </a:p>
      </dgm:t>
    </dgm:pt>
    <dgm:pt modelId="{2F0E8322-F212-4D21-A637-DC8B3387C741}" type="sibTrans" cxnId="{F1821862-1425-49B7-A476-B79CBFBD0DD2}">
      <dgm:prSet/>
      <dgm:spPr/>
      <dgm:t>
        <a:bodyPr/>
        <a:lstStyle/>
        <a:p>
          <a:endParaRPr lang="en-US"/>
        </a:p>
      </dgm:t>
    </dgm:pt>
    <dgm:pt modelId="{75B94115-E586-DA45-BD23-0753AAF27A7B}" type="pres">
      <dgm:prSet presAssocID="{5D40C714-5078-45FB-A976-C9E532295F5E}" presName="vert0" presStyleCnt="0">
        <dgm:presLayoutVars>
          <dgm:dir/>
          <dgm:animOne val="branch"/>
          <dgm:animLvl val="lvl"/>
        </dgm:presLayoutVars>
      </dgm:prSet>
      <dgm:spPr/>
    </dgm:pt>
    <dgm:pt modelId="{C039C750-7269-724E-A4A6-880262BA883D}" type="pres">
      <dgm:prSet presAssocID="{E177FDC2-273E-47F8-9CF7-EEBA82DF6404}" presName="thickLine" presStyleLbl="alignNode1" presStyleIdx="0" presStyleCnt="7"/>
      <dgm:spPr/>
    </dgm:pt>
    <dgm:pt modelId="{196C2B08-42B1-F84E-8340-1B26D24A4AA0}" type="pres">
      <dgm:prSet presAssocID="{E177FDC2-273E-47F8-9CF7-EEBA82DF6404}" presName="horz1" presStyleCnt="0"/>
      <dgm:spPr/>
    </dgm:pt>
    <dgm:pt modelId="{9AD3D10C-3DF4-E44C-A5B5-C115741F656E}" type="pres">
      <dgm:prSet presAssocID="{E177FDC2-273E-47F8-9CF7-EEBA82DF6404}" presName="tx1" presStyleLbl="revTx" presStyleIdx="0" presStyleCnt="7"/>
      <dgm:spPr/>
    </dgm:pt>
    <dgm:pt modelId="{633F5B86-5CE7-3046-8AAC-B8736276EAB8}" type="pres">
      <dgm:prSet presAssocID="{E177FDC2-273E-47F8-9CF7-EEBA82DF6404}" presName="vert1" presStyleCnt="0"/>
      <dgm:spPr/>
    </dgm:pt>
    <dgm:pt modelId="{3FA6B399-93E9-AF41-AC09-9B08AAEF1172}" type="pres">
      <dgm:prSet presAssocID="{946D0EEA-F646-4A8C-B42F-7177A46718CA}" presName="thickLine" presStyleLbl="alignNode1" presStyleIdx="1" presStyleCnt="7"/>
      <dgm:spPr/>
    </dgm:pt>
    <dgm:pt modelId="{FE7C0187-8D70-E847-8505-30A207F55C7A}" type="pres">
      <dgm:prSet presAssocID="{946D0EEA-F646-4A8C-B42F-7177A46718CA}" presName="horz1" presStyleCnt="0"/>
      <dgm:spPr/>
    </dgm:pt>
    <dgm:pt modelId="{09C2F43D-D889-3248-A948-6F26C51B7BAB}" type="pres">
      <dgm:prSet presAssocID="{946D0EEA-F646-4A8C-B42F-7177A46718CA}" presName="tx1" presStyleLbl="revTx" presStyleIdx="1" presStyleCnt="7"/>
      <dgm:spPr/>
    </dgm:pt>
    <dgm:pt modelId="{2FA934AA-1221-764C-80EA-2EB02F58C271}" type="pres">
      <dgm:prSet presAssocID="{946D0EEA-F646-4A8C-B42F-7177A46718CA}" presName="vert1" presStyleCnt="0"/>
      <dgm:spPr/>
    </dgm:pt>
    <dgm:pt modelId="{45EF5037-9774-5E4C-BEFF-53A5C67D3A53}" type="pres">
      <dgm:prSet presAssocID="{8182C2B7-D8E6-4EB2-8D96-D025E9A214DB}" presName="thickLine" presStyleLbl="alignNode1" presStyleIdx="2" presStyleCnt="7"/>
      <dgm:spPr/>
    </dgm:pt>
    <dgm:pt modelId="{2B705037-0217-C744-9A0C-04AB73ED25A5}" type="pres">
      <dgm:prSet presAssocID="{8182C2B7-D8E6-4EB2-8D96-D025E9A214DB}" presName="horz1" presStyleCnt="0"/>
      <dgm:spPr/>
    </dgm:pt>
    <dgm:pt modelId="{FD9C22DD-73E8-4341-8E38-2A42B885D2E6}" type="pres">
      <dgm:prSet presAssocID="{8182C2B7-D8E6-4EB2-8D96-D025E9A214DB}" presName="tx1" presStyleLbl="revTx" presStyleIdx="2" presStyleCnt="7"/>
      <dgm:spPr/>
    </dgm:pt>
    <dgm:pt modelId="{09522F16-7247-C54E-B6CD-D932519AB6CF}" type="pres">
      <dgm:prSet presAssocID="{8182C2B7-D8E6-4EB2-8D96-D025E9A214DB}" presName="vert1" presStyleCnt="0"/>
      <dgm:spPr/>
    </dgm:pt>
    <dgm:pt modelId="{8DFD9F53-0DBD-E04A-A576-CC93AD507D6F}" type="pres">
      <dgm:prSet presAssocID="{90081CDB-CD49-4D48-8657-AE0C334341B0}" presName="thickLine" presStyleLbl="alignNode1" presStyleIdx="3" presStyleCnt="7"/>
      <dgm:spPr/>
    </dgm:pt>
    <dgm:pt modelId="{7751D2C8-49E8-C84B-97F5-500204E80B0C}" type="pres">
      <dgm:prSet presAssocID="{90081CDB-CD49-4D48-8657-AE0C334341B0}" presName="horz1" presStyleCnt="0"/>
      <dgm:spPr/>
    </dgm:pt>
    <dgm:pt modelId="{DDE1190B-40D9-DF42-925E-C530EC37AC09}" type="pres">
      <dgm:prSet presAssocID="{90081CDB-CD49-4D48-8657-AE0C334341B0}" presName="tx1" presStyleLbl="revTx" presStyleIdx="3" presStyleCnt="7"/>
      <dgm:spPr/>
    </dgm:pt>
    <dgm:pt modelId="{07E05486-7F19-0746-A4BF-A203519C4F24}" type="pres">
      <dgm:prSet presAssocID="{90081CDB-CD49-4D48-8657-AE0C334341B0}" presName="vert1" presStyleCnt="0"/>
      <dgm:spPr/>
    </dgm:pt>
    <dgm:pt modelId="{A5CCA9D4-05B6-6E41-A0D8-808FAC13B72C}" type="pres">
      <dgm:prSet presAssocID="{EE57E711-528B-490B-8578-A79C69A1C482}" presName="thickLine" presStyleLbl="alignNode1" presStyleIdx="4" presStyleCnt="7"/>
      <dgm:spPr/>
    </dgm:pt>
    <dgm:pt modelId="{738C4FEC-E3A7-7A4E-BA99-FB242D02589C}" type="pres">
      <dgm:prSet presAssocID="{EE57E711-528B-490B-8578-A79C69A1C482}" presName="horz1" presStyleCnt="0"/>
      <dgm:spPr/>
    </dgm:pt>
    <dgm:pt modelId="{8B867643-BA7E-CD4D-A4D6-FF190995EE1F}" type="pres">
      <dgm:prSet presAssocID="{EE57E711-528B-490B-8578-A79C69A1C482}" presName="tx1" presStyleLbl="revTx" presStyleIdx="4" presStyleCnt="7"/>
      <dgm:spPr/>
    </dgm:pt>
    <dgm:pt modelId="{9229E5AD-43C8-C44B-92C4-E734186240BA}" type="pres">
      <dgm:prSet presAssocID="{EE57E711-528B-490B-8578-A79C69A1C482}" presName="vert1" presStyleCnt="0"/>
      <dgm:spPr/>
    </dgm:pt>
    <dgm:pt modelId="{2E5A963B-DD27-8D43-8356-D8824D890B6B}" type="pres">
      <dgm:prSet presAssocID="{D9E66DA0-FB48-40AF-8436-FB1A2950E4DD}" presName="thickLine" presStyleLbl="alignNode1" presStyleIdx="5" presStyleCnt="7"/>
      <dgm:spPr/>
    </dgm:pt>
    <dgm:pt modelId="{068C2077-951B-EF45-85BF-06164DDA79FF}" type="pres">
      <dgm:prSet presAssocID="{D9E66DA0-FB48-40AF-8436-FB1A2950E4DD}" presName="horz1" presStyleCnt="0"/>
      <dgm:spPr/>
    </dgm:pt>
    <dgm:pt modelId="{3A7654DA-00C0-A947-846C-4CE2844D4936}" type="pres">
      <dgm:prSet presAssocID="{D9E66DA0-FB48-40AF-8436-FB1A2950E4DD}" presName="tx1" presStyleLbl="revTx" presStyleIdx="5" presStyleCnt="7"/>
      <dgm:spPr/>
    </dgm:pt>
    <dgm:pt modelId="{BAEE520E-EDF7-E643-9221-876089675809}" type="pres">
      <dgm:prSet presAssocID="{D9E66DA0-FB48-40AF-8436-FB1A2950E4DD}" presName="vert1" presStyleCnt="0"/>
      <dgm:spPr/>
    </dgm:pt>
    <dgm:pt modelId="{23E252DC-6193-6B49-B29F-425890F26495}" type="pres">
      <dgm:prSet presAssocID="{25D5E0B0-D173-4F5A-8582-66B18AFE801C}" presName="thickLine" presStyleLbl="alignNode1" presStyleIdx="6" presStyleCnt="7"/>
      <dgm:spPr/>
    </dgm:pt>
    <dgm:pt modelId="{5477DD32-7399-124E-95F3-2D850B835A5B}" type="pres">
      <dgm:prSet presAssocID="{25D5E0B0-D173-4F5A-8582-66B18AFE801C}" presName="horz1" presStyleCnt="0"/>
      <dgm:spPr/>
    </dgm:pt>
    <dgm:pt modelId="{B5BC2215-68E5-2E41-B5B3-FF204F137325}" type="pres">
      <dgm:prSet presAssocID="{25D5E0B0-D173-4F5A-8582-66B18AFE801C}" presName="tx1" presStyleLbl="revTx" presStyleIdx="6" presStyleCnt="7"/>
      <dgm:spPr/>
    </dgm:pt>
    <dgm:pt modelId="{17030053-DC34-BA47-A954-A2CAE4767221}" type="pres">
      <dgm:prSet presAssocID="{25D5E0B0-D173-4F5A-8582-66B18AFE801C}" presName="vert1" presStyleCnt="0"/>
      <dgm:spPr/>
    </dgm:pt>
  </dgm:ptLst>
  <dgm:cxnLst>
    <dgm:cxn modelId="{297C0713-DE7B-934C-A7DA-E9A8030FA791}" type="presOf" srcId="{8182C2B7-D8E6-4EB2-8D96-D025E9A214DB}" destId="{FD9C22DD-73E8-4341-8E38-2A42B885D2E6}" srcOrd="0" destOrd="0" presId="urn:microsoft.com/office/officeart/2008/layout/LinedList"/>
    <dgm:cxn modelId="{5F92D223-047D-9D45-B3D1-387A7BDF7D0E}" type="presOf" srcId="{90081CDB-CD49-4D48-8657-AE0C334341B0}" destId="{DDE1190B-40D9-DF42-925E-C530EC37AC09}" srcOrd="0" destOrd="0" presId="urn:microsoft.com/office/officeart/2008/layout/LinedList"/>
    <dgm:cxn modelId="{7A2F903B-8A1C-B44D-84DD-FAF320C40C16}" type="presOf" srcId="{D9E66DA0-FB48-40AF-8436-FB1A2950E4DD}" destId="{3A7654DA-00C0-A947-846C-4CE2844D4936}" srcOrd="0" destOrd="0" presId="urn:microsoft.com/office/officeart/2008/layout/LinedList"/>
    <dgm:cxn modelId="{0C423945-3CBF-4CBA-BE44-E1B95DB22540}" srcId="{5D40C714-5078-45FB-A976-C9E532295F5E}" destId="{E177FDC2-273E-47F8-9CF7-EEBA82DF6404}" srcOrd="0" destOrd="0" parTransId="{2B02B253-21F5-44F6-9825-198D93C4BF4E}" sibTransId="{6CA01A0B-1A90-4CD9-B3B3-1B9A4F887B98}"/>
    <dgm:cxn modelId="{D5802C4C-FF3B-E44B-9277-1AE62EF11D5F}" type="presOf" srcId="{EE57E711-528B-490B-8578-A79C69A1C482}" destId="{8B867643-BA7E-CD4D-A4D6-FF190995EE1F}" srcOrd="0" destOrd="0" presId="urn:microsoft.com/office/officeart/2008/layout/LinedList"/>
    <dgm:cxn modelId="{F1821862-1425-49B7-A476-B79CBFBD0DD2}" srcId="{5D40C714-5078-45FB-A976-C9E532295F5E}" destId="{25D5E0B0-D173-4F5A-8582-66B18AFE801C}" srcOrd="6" destOrd="0" parTransId="{226FCDB8-3176-4B60-91A0-F27E0C2D9202}" sibTransId="{2F0E8322-F212-4D21-A637-DC8B3387C741}"/>
    <dgm:cxn modelId="{060F106F-CA3A-4F47-B41D-3EE26FF960A6}" type="presOf" srcId="{5D40C714-5078-45FB-A976-C9E532295F5E}" destId="{75B94115-E586-DA45-BD23-0753AAF27A7B}" srcOrd="0" destOrd="0" presId="urn:microsoft.com/office/officeart/2008/layout/LinedList"/>
    <dgm:cxn modelId="{A415187A-566A-4A08-A1BC-6D0435A30FE4}" srcId="{5D40C714-5078-45FB-A976-C9E532295F5E}" destId="{946D0EEA-F646-4A8C-B42F-7177A46718CA}" srcOrd="1" destOrd="0" parTransId="{81F11C9F-D563-4C1D-AFA5-DA9FFBDCA18C}" sibTransId="{8449B698-C6A2-4553-A6CD-6688615D1CF9}"/>
    <dgm:cxn modelId="{FD225281-7B53-4789-B4B0-263ABD4FC876}" srcId="{5D40C714-5078-45FB-A976-C9E532295F5E}" destId="{8182C2B7-D8E6-4EB2-8D96-D025E9A214DB}" srcOrd="2" destOrd="0" parTransId="{08204D2B-3AE4-4800-8692-8F3617D1FD33}" sibTransId="{AEFB2243-581E-4E71-9584-9D813148BD7E}"/>
    <dgm:cxn modelId="{7F42FD9B-AFAC-41CD-9E9E-F63274A6730C}" srcId="{5D40C714-5078-45FB-A976-C9E532295F5E}" destId="{D9E66DA0-FB48-40AF-8436-FB1A2950E4DD}" srcOrd="5" destOrd="0" parTransId="{E0B701BF-54BC-47E2-B143-02334A0DB903}" sibTransId="{5BF62429-BAD8-4557-BBF5-BF4B268AD880}"/>
    <dgm:cxn modelId="{F2A5CCA6-E8C5-094C-BBCC-53ADCAEA4BCA}" type="presOf" srcId="{E177FDC2-273E-47F8-9CF7-EEBA82DF6404}" destId="{9AD3D10C-3DF4-E44C-A5B5-C115741F656E}" srcOrd="0" destOrd="0" presId="urn:microsoft.com/office/officeart/2008/layout/LinedList"/>
    <dgm:cxn modelId="{9FF367B9-277D-4C9B-A1DA-F66F5CB9ACF2}" srcId="{5D40C714-5078-45FB-A976-C9E532295F5E}" destId="{EE57E711-528B-490B-8578-A79C69A1C482}" srcOrd="4" destOrd="0" parTransId="{8353DEAA-87CC-4F65-B492-991C0051A510}" sibTransId="{CDEE8608-F6CE-451E-A2C7-093C34EABE00}"/>
    <dgm:cxn modelId="{590802C1-77B0-4B61-BA73-54AC74B8EC76}" srcId="{5D40C714-5078-45FB-A976-C9E532295F5E}" destId="{90081CDB-CD49-4D48-8657-AE0C334341B0}" srcOrd="3" destOrd="0" parTransId="{4E84A6B2-0867-4522-A1F8-B4C46A91AF32}" sibTransId="{79A90F76-DBBE-418B-B45A-749F523A6223}"/>
    <dgm:cxn modelId="{883701C5-1616-E248-803C-219B82F9992A}" type="presOf" srcId="{946D0EEA-F646-4A8C-B42F-7177A46718CA}" destId="{09C2F43D-D889-3248-A948-6F26C51B7BAB}" srcOrd="0" destOrd="0" presId="urn:microsoft.com/office/officeart/2008/layout/LinedList"/>
    <dgm:cxn modelId="{E870EBE2-E757-DF42-A877-71EC96B51481}" type="presOf" srcId="{25D5E0B0-D173-4F5A-8582-66B18AFE801C}" destId="{B5BC2215-68E5-2E41-B5B3-FF204F137325}" srcOrd="0" destOrd="0" presId="urn:microsoft.com/office/officeart/2008/layout/LinedList"/>
    <dgm:cxn modelId="{DD8404BF-6BAA-F847-904F-257C5F0FB2DE}" type="presParOf" srcId="{75B94115-E586-DA45-BD23-0753AAF27A7B}" destId="{C039C750-7269-724E-A4A6-880262BA883D}" srcOrd="0" destOrd="0" presId="urn:microsoft.com/office/officeart/2008/layout/LinedList"/>
    <dgm:cxn modelId="{194FA79E-1D87-DE4D-BAC5-971EDBC8B348}" type="presParOf" srcId="{75B94115-E586-DA45-BD23-0753AAF27A7B}" destId="{196C2B08-42B1-F84E-8340-1B26D24A4AA0}" srcOrd="1" destOrd="0" presId="urn:microsoft.com/office/officeart/2008/layout/LinedList"/>
    <dgm:cxn modelId="{2CEB9CE8-C589-5643-BAF4-9AB3DC9CB910}" type="presParOf" srcId="{196C2B08-42B1-F84E-8340-1B26D24A4AA0}" destId="{9AD3D10C-3DF4-E44C-A5B5-C115741F656E}" srcOrd="0" destOrd="0" presId="urn:microsoft.com/office/officeart/2008/layout/LinedList"/>
    <dgm:cxn modelId="{643A1F2D-D713-BB4E-8BD0-2053E20653D5}" type="presParOf" srcId="{196C2B08-42B1-F84E-8340-1B26D24A4AA0}" destId="{633F5B86-5CE7-3046-8AAC-B8736276EAB8}" srcOrd="1" destOrd="0" presId="urn:microsoft.com/office/officeart/2008/layout/LinedList"/>
    <dgm:cxn modelId="{03312DE2-A3F5-AA4B-BFA6-3652E18853D2}" type="presParOf" srcId="{75B94115-E586-DA45-BD23-0753AAF27A7B}" destId="{3FA6B399-93E9-AF41-AC09-9B08AAEF1172}" srcOrd="2" destOrd="0" presId="urn:microsoft.com/office/officeart/2008/layout/LinedList"/>
    <dgm:cxn modelId="{42FE2CB0-AE1B-BD41-A567-CE7C2D324EDC}" type="presParOf" srcId="{75B94115-E586-DA45-BD23-0753AAF27A7B}" destId="{FE7C0187-8D70-E847-8505-30A207F55C7A}" srcOrd="3" destOrd="0" presId="urn:microsoft.com/office/officeart/2008/layout/LinedList"/>
    <dgm:cxn modelId="{505FFD30-407C-9441-A312-AD7807356137}" type="presParOf" srcId="{FE7C0187-8D70-E847-8505-30A207F55C7A}" destId="{09C2F43D-D889-3248-A948-6F26C51B7BAB}" srcOrd="0" destOrd="0" presId="urn:microsoft.com/office/officeart/2008/layout/LinedList"/>
    <dgm:cxn modelId="{A1BBFD87-92FB-0949-B624-5C7C38211CB0}" type="presParOf" srcId="{FE7C0187-8D70-E847-8505-30A207F55C7A}" destId="{2FA934AA-1221-764C-80EA-2EB02F58C271}" srcOrd="1" destOrd="0" presId="urn:microsoft.com/office/officeart/2008/layout/LinedList"/>
    <dgm:cxn modelId="{0FC9CFD9-6286-E14B-A8D2-0520E4C3726A}" type="presParOf" srcId="{75B94115-E586-DA45-BD23-0753AAF27A7B}" destId="{45EF5037-9774-5E4C-BEFF-53A5C67D3A53}" srcOrd="4" destOrd="0" presId="urn:microsoft.com/office/officeart/2008/layout/LinedList"/>
    <dgm:cxn modelId="{D7E75C07-B545-7142-86B0-8FB12FCC6980}" type="presParOf" srcId="{75B94115-E586-DA45-BD23-0753AAF27A7B}" destId="{2B705037-0217-C744-9A0C-04AB73ED25A5}" srcOrd="5" destOrd="0" presId="urn:microsoft.com/office/officeart/2008/layout/LinedList"/>
    <dgm:cxn modelId="{A3C49F44-1284-DE43-8448-44B807674256}" type="presParOf" srcId="{2B705037-0217-C744-9A0C-04AB73ED25A5}" destId="{FD9C22DD-73E8-4341-8E38-2A42B885D2E6}" srcOrd="0" destOrd="0" presId="urn:microsoft.com/office/officeart/2008/layout/LinedList"/>
    <dgm:cxn modelId="{5C589AA5-27C1-8344-B361-1FB36EFC3650}" type="presParOf" srcId="{2B705037-0217-C744-9A0C-04AB73ED25A5}" destId="{09522F16-7247-C54E-B6CD-D932519AB6CF}" srcOrd="1" destOrd="0" presId="urn:microsoft.com/office/officeart/2008/layout/LinedList"/>
    <dgm:cxn modelId="{09DA415F-82AE-6340-86D5-E3F9CDA1481B}" type="presParOf" srcId="{75B94115-E586-DA45-BD23-0753AAF27A7B}" destId="{8DFD9F53-0DBD-E04A-A576-CC93AD507D6F}" srcOrd="6" destOrd="0" presId="urn:microsoft.com/office/officeart/2008/layout/LinedList"/>
    <dgm:cxn modelId="{75A16289-653B-BD4E-B79F-92BC42353485}" type="presParOf" srcId="{75B94115-E586-DA45-BD23-0753AAF27A7B}" destId="{7751D2C8-49E8-C84B-97F5-500204E80B0C}" srcOrd="7" destOrd="0" presId="urn:microsoft.com/office/officeart/2008/layout/LinedList"/>
    <dgm:cxn modelId="{E38720D6-5FA1-764D-8585-7FBBEB8B2478}" type="presParOf" srcId="{7751D2C8-49E8-C84B-97F5-500204E80B0C}" destId="{DDE1190B-40D9-DF42-925E-C530EC37AC09}" srcOrd="0" destOrd="0" presId="urn:microsoft.com/office/officeart/2008/layout/LinedList"/>
    <dgm:cxn modelId="{B7D728BA-0AE0-C742-8403-74A983F90072}" type="presParOf" srcId="{7751D2C8-49E8-C84B-97F5-500204E80B0C}" destId="{07E05486-7F19-0746-A4BF-A203519C4F24}" srcOrd="1" destOrd="0" presId="urn:microsoft.com/office/officeart/2008/layout/LinedList"/>
    <dgm:cxn modelId="{0EF5DFB5-24BB-5F44-BABE-D192BAD0F351}" type="presParOf" srcId="{75B94115-E586-DA45-BD23-0753AAF27A7B}" destId="{A5CCA9D4-05B6-6E41-A0D8-808FAC13B72C}" srcOrd="8" destOrd="0" presId="urn:microsoft.com/office/officeart/2008/layout/LinedList"/>
    <dgm:cxn modelId="{BEFF2B6B-F33F-634C-B7DF-AE3AEDD848BD}" type="presParOf" srcId="{75B94115-E586-DA45-BD23-0753AAF27A7B}" destId="{738C4FEC-E3A7-7A4E-BA99-FB242D02589C}" srcOrd="9" destOrd="0" presId="urn:microsoft.com/office/officeart/2008/layout/LinedList"/>
    <dgm:cxn modelId="{8E8CC670-5E0E-BE4C-87AD-48A1CDA2147E}" type="presParOf" srcId="{738C4FEC-E3A7-7A4E-BA99-FB242D02589C}" destId="{8B867643-BA7E-CD4D-A4D6-FF190995EE1F}" srcOrd="0" destOrd="0" presId="urn:microsoft.com/office/officeart/2008/layout/LinedList"/>
    <dgm:cxn modelId="{FFA7E759-3DE4-9B4E-A243-E689F2C20B7D}" type="presParOf" srcId="{738C4FEC-E3A7-7A4E-BA99-FB242D02589C}" destId="{9229E5AD-43C8-C44B-92C4-E734186240BA}" srcOrd="1" destOrd="0" presId="urn:microsoft.com/office/officeart/2008/layout/LinedList"/>
    <dgm:cxn modelId="{B5A83AA2-BF3D-E34E-B7DA-BC31ED9734D8}" type="presParOf" srcId="{75B94115-E586-DA45-BD23-0753AAF27A7B}" destId="{2E5A963B-DD27-8D43-8356-D8824D890B6B}" srcOrd="10" destOrd="0" presId="urn:microsoft.com/office/officeart/2008/layout/LinedList"/>
    <dgm:cxn modelId="{0A29BF80-0A72-3546-AE42-9A7922E6C0E1}" type="presParOf" srcId="{75B94115-E586-DA45-BD23-0753AAF27A7B}" destId="{068C2077-951B-EF45-85BF-06164DDA79FF}" srcOrd="11" destOrd="0" presId="urn:microsoft.com/office/officeart/2008/layout/LinedList"/>
    <dgm:cxn modelId="{F52581C5-F0CD-5640-AAA3-DFAB3FBA3766}" type="presParOf" srcId="{068C2077-951B-EF45-85BF-06164DDA79FF}" destId="{3A7654DA-00C0-A947-846C-4CE2844D4936}" srcOrd="0" destOrd="0" presId="urn:microsoft.com/office/officeart/2008/layout/LinedList"/>
    <dgm:cxn modelId="{8C067B88-71F1-E04E-BE52-8E1532DA543D}" type="presParOf" srcId="{068C2077-951B-EF45-85BF-06164DDA79FF}" destId="{BAEE520E-EDF7-E643-9221-876089675809}" srcOrd="1" destOrd="0" presId="urn:microsoft.com/office/officeart/2008/layout/LinedList"/>
    <dgm:cxn modelId="{63FCA8D2-62A6-A04D-9245-579AB517EFE9}" type="presParOf" srcId="{75B94115-E586-DA45-BD23-0753AAF27A7B}" destId="{23E252DC-6193-6B49-B29F-425890F26495}" srcOrd="12" destOrd="0" presId="urn:microsoft.com/office/officeart/2008/layout/LinedList"/>
    <dgm:cxn modelId="{3AC536C0-9026-CF44-B3CD-3189B1DD9F96}" type="presParOf" srcId="{75B94115-E586-DA45-BD23-0753AAF27A7B}" destId="{5477DD32-7399-124E-95F3-2D850B835A5B}" srcOrd="13" destOrd="0" presId="urn:microsoft.com/office/officeart/2008/layout/LinedList"/>
    <dgm:cxn modelId="{CE4F62FE-7E8F-0D42-9FAE-74E7C086C606}" type="presParOf" srcId="{5477DD32-7399-124E-95F3-2D850B835A5B}" destId="{B5BC2215-68E5-2E41-B5B3-FF204F137325}" srcOrd="0" destOrd="0" presId="urn:microsoft.com/office/officeart/2008/layout/LinedList"/>
    <dgm:cxn modelId="{AFC1BED0-40A5-7645-9702-0BDC4C94C398}" type="presParOf" srcId="{5477DD32-7399-124E-95F3-2D850B835A5B}" destId="{17030053-DC34-BA47-A954-A2CAE476722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B05DB68-FB9D-4B3E-A454-87C4E8244739}" type="doc">
      <dgm:prSet loTypeId="urn:microsoft.com/office/officeart/2005/8/layout/default" loCatId="list" qsTypeId="urn:microsoft.com/office/officeart/2005/8/quickstyle/simple2" qsCatId="simple" csTypeId="urn:microsoft.com/office/officeart/2005/8/colors/accent0_3" csCatId="mainScheme" phldr="1"/>
      <dgm:spPr/>
      <dgm:t>
        <a:bodyPr/>
        <a:lstStyle/>
        <a:p>
          <a:endParaRPr lang="en-US"/>
        </a:p>
      </dgm:t>
    </dgm:pt>
    <dgm:pt modelId="{5B99B485-33AD-4A40-B274-87FF6EE5B96B}">
      <dgm:prSet/>
      <dgm:spPr/>
      <dgm:t>
        <a:bodyPr/>
        <a:lstStyle/>
        <a:p>
          <a:r>
            <a:rPr lang="en-US" dirty="0"/>
            <a:t>What level of support will your student need to be successful?</a:t>
          </a:r>
        </a:p>
      </dgm:t>
    </dgm:pt>
    <dgm:pt modelId="{0C2EB564-5869-415C-8242-FC38DDE706E7}" type="parTrans" cxnId="{32416C0C-CB65-43A0-92E3-C242159CBA6A}">
      <dgm:prSet/>
      <dgm:spPr/>
      <dgm:t>
        <a:bodyPr/>
        <a:lstStyle/>
        <a:p>
          <a:endParaRPr lang="en-US"/>
        </a:p>
      </dgm:t>
    </dgm:pt>
    <dgm:pt modelId="{8967096E-8803-470C-AEFC-AD94D78114EB}" type="sibTrans" cxnId="{32416C0C-CB65-43A0-92E3-C242159CBA6A}">
      <dgm:prSet/>
      <dgm:spPr/>
      <dgm:t>
        <a:bodyPr/>
        <a:lstStyle/>
        <a:p>
          <a:endParaRPr lang="en-US"/>
        </a:p>
      </dgm:t>
    </dgm:pt>
    <dgm:pt modelId="{FC5CF094-52BB-4301-992B-00762AF67436}">
      <dgm:prSet/>
      <dgm:spPr/>
      <dgm:t>
        <a:bodyPr/>
        <a:lstStyle/>
        <a:p>
          <a:r>
            <a:rPr lang="en-US" dirty="0"/>
            <a:t>Has your student ever been away from home for a week or more without a family member?</a:t>
          </a:r>
        </a:p>
      </dgm:t>
    </dgm:pt>
    <dgm:pt modelId="{A19D96EF-84DC-4652-81AE-421671682B30}" type="parTrans" cxnId="{97519E9E-6B51-4216-93AA-D9DC602C866C}">
      <dgm:prSet/>
      <dgm:spPr/>
      <dgm:t>
        <a:bodyPr/>
        <a:lstStyle/>
        <a:p>
          <a:endParaRPr lang="en-US"/>
        </a:p>
      </dgm:t>
    </dgm:pt>
    <dgm:pt modelId="{A289102F-47D4-4A5A-ADA9-9075F498A623}" type="sibTrans" cxnId="{97519E9E-6B51-4216-93AA-D9DC602C866C}">
      <dgm:prSet/>
      <dgm:spPr/>
      <dgm:t>
        <a:bodyPr/>
        <a:lstStyle/>
        <a:p>
          <a:endParaRPr lang="en-US"/>
        </a:p>
      </dgm:t>
    </dgm:pt>
    <dgm:pt modelId="{E84E2867-56CC-4E79-9654-DE747B73C8F6}">
      <dgm:prSet/>
      <dgm:spPr/>
      <dgm:t>
        <a:bodyPr/>
        <a:lstStyle/>
        <a:p>
          <a:r>
            <a:rPr lang="en-US"/>
            <a:t>What is the long-term goal? </a:t>
          </a:r>
        </a:p>
      </dgm:t>
    </dgm:pt>
    <dgm:pt modelId="{6AB380F8-E965-40D2-B396-CD4BD5ADB2C6}" type="parTrans" cxnId="{13CEC86D-AE85-44DA-A4E8-0BE0E8A5D237}">
      <dgm:prSet/>
      <dgm:spPr/>
      <dgm:t>
        <a:bodyPr/>
        <a:lstStyle/>
        <a:p>
          <a:endParaRPr lang="en-US"/>
        </a:p>
      </dgm:t>
    </dgm:pt>
    <dgm:pt modelId="{A42997B4-2785-4680-BC1B-44FB979EE21C}" type="sibTrans" cxnId="{13CEC86D-AE85-44DA-A4E8-0BE0E8A5D237}">
      <dgm:prSet/>
      <dgm:spPr/>
      <dgm:t>
        <a:bodyPr/>
        <a:lstStyle/>
        <a:p>
          <a:endParaRPr lang="en-US"/>
        </a:p>
      </dgm:t>
    </dgm:pt>
    <dgm:pt modelId="{ED438378-651B-4B5A-978D-3777308F21C7}">
      <dgm:prSet/>
      <dgm:spPr/>
      <dgm:t>
        <a:bodyPr/>
        <a:lstStyle/>
        <a:p>
          <a:r>
            <a:rPr lang="en-US"/>
            <a:t>I have never had a student leave a school because it was too easy</a:t>
          </a:r>
        </a:p>
      </dgm:t>
    </dgm:pt>
    <dgm:pt modelId="{602A8615-6438-46FB-B2D6-D22C73B912C5}" type="parTrans" cxnId="{9D80E9AF-4368-49BE-AD55-A97F72E09A8D}">
      <dgm:prSet/>
      <dgm:spPr/>
      <dgm:t>
        <a:bodyPr/>
        <a:lstStyle/>
        <a:p>
          <a:endParaRPr lang="en-US"/>
        </a:p>
      </dgm:t>
    </dgm:pt>
    <dgm:pt modelId="{8A2EF9DA-4079-463D-B1EA-5BE614FEF174}" type="sibTrans" cxnId="{9D80E9AF-4368-49BE-AD55-A97F72E09A8D}">
      <dgm:prSet/>
      <dgm:spPr/>
      <dgm:t>
        <a:bodyPr/>
        <a:lstStyle/>
        <a:p>
          <a:endParaRPr lang="en-US"/>
        </a:p>
      </dgm:t>
    </dgm:pt>
    <dgm:pt modelId="{0DD0A9F7-134B-40FE-A57C-FE856506CED5}">
      <dgm:prSet/>
      <dgm:spPr/>
      <dgm:t>
        <a:bodyPr/>
        <a:lstStyle/>
        <a:p>
          <a:r>
            <a:rPr lang="en-US"/>
            <a:t>How can you help prepare your student to be independent?</a:t>
          </a:r>
        </a:p>
      </dgm:t>
    </dgm:pt>
    <dgm:pt modelId="{68F46BE6-F0F5-4F9E-8DBF-F04C1447C95F}" type="parTrans" cxnId="{426CEAE3-1458-4B9F-B1FA-DD8A5E57D1B0}">
      <dgm:prSet/>
      <dgm:spPr/>
      <dgm:t>
        <a:bodyPr/>
        <a:lstStyle/>
        <a:p>
          <a:endParaRPr lang="en-US"/>
        </a:p>
      </dgm:t>
    </dgm:pt>
    <dgm:pt modelId="{CAD5FF51-3BF3-4C21-AC25-DD4D992340FD}" type="sibTrans" cxnId="{426CEAE3-1458-4B9F-B1FA-DD8A5E57D1B0}">
      <dgm:prSet/>
      <dgm:spPr/>
      <dgm:t>
        <a:bodyPr/>
        <a:lstStyle/>
        <a:p>
          <a:endParaRPr lang="en-US"/>
        </a:p>
      </dgm:t>
    </dgm:pt>
    <dgm:pt modelId="{E0CA8FF8-E71A-4148-B251-9893243B8B79}">
      <dgm:prSet/>
      <dgm:spPr/>
      <dgm:t>
        <a:bodyPr/>
        <a:lstStyle/>
        <a:p>
          <a:r>
            <a:rPr lang="en-US"/>
            <a:t>The right college is more important than proximity</a:t>
          </a:r>
        </a:p>
      </dgm:t>
    </dgm:pt>
    <dgm:pt modelId="{244B6334-710F-466E-944F-DD61455FB155}" type="parTrans" cxnId="{48A275BC-DB3C-46D8-8FAC-4638F2C12147}">
      <dgm:prSet/>
      <dgm:spPr/>
      <dgm:t>
        <a:bodyPr/>
        <a:lstStyle/>
        <a:p>
          <a:endParaRPr lang="en-US"/>
        </a:p>
      </dgm:t>
    </dgm:pt>
    <dgm:pt modelId="{9C9FF60E-E042-41AF-8A6C-7729B378FD09}" type="sibTrans" cxnId="{48A275BC-DB3C-46D8-8FAC-4638F2C12147}">
      <dgm:prSet/>
      <dgm:spPr/>
      <dgm:t>
        <a:bodyPr/>
        <a:lstStyle/>
        <a:p>
          <a:endParaRPr lang="en-US"/>
        </a:p>
      </dgm:t>
    </dgm:pt>
    <dgm:pt modelId="{C41BFFE2-D967-1D4A-8155-7919463863F2}">
      <dgm:prSet/>
      <dgm:spPr/>
      <dgm:t>
        <a:bodyPr/>
        <a:lstStyle/>
        <a:p>
          <a:r>
            <a:rPr lang="en-US" dirty="0"/>
            <a:t>Is your student academically prepared for the colleges on their list?</a:t>
          </a:r>
        </a:p>
      </dgm:t>
    </dgm:pt>
    <dgm:pt modelId="{C100E5E9-4352-1B41-876B-D4EABB07D82F}" type="parTrans" cxnId="{9E6C0496-9E1C-9C49-8AD3-5CA08202E237}">
      <dgm:prSet/>
      <dgm:spPr/>
      <dgm:t>
        <a:bodyPr/>
        <a:lstStyle/>
        <a:p>
          <a:endParaRPr lang="en-US"/>
        </a:p>
      </dgm:t>
    </dgm:pt>
    <dgm:pt modelId="{D2E481AB-3DD9-0E4B-83F5-C8B96D250E9C}" type="sibTrans" cxnId="{9E6C0496-9E1C-9C49-8AD3-5CA08202E237}">
      <dgm:prSet/>
      <dgm:spPr/>
      <dgm:t>
        <a:bodyPr/>
        <a:lstStyle/>
        <a:p>
          <a:endParaRPr lang="en-US"/>
        </a:p>
      </dgm:t>
    </dgm:pt>
    <dgm:pt modelId="{BC8E9033-14A3-BD42-A00F-1D56E23A9C37}" type="pres">
      <dgm:prSet presAssocID="{FB05DB68-FB9D-4B3E-A454-87C4E8244739}" presName="diagram" presStyleCnt="0">
        <dgm:presLayoutVars>
          <dgm:dir/>
          <dgm:resizeHandles val="exact"/>
        </dgm:presLayoutVars>
      </dgm:prSet>
      <dgm:spPr/>
    </dgm:pt>
    <dgm:pt modelId="{C102C112-FFE8-7247-B769-141A4E6243ED}" type="pres">
      <dgm:prSet presAssocID="{5B99B485-33AD-4A40-B274-87FF6EE5B96B}" presName="node" presStyleLbl="node1" presStyleIdx="0" presStyleCnt="7">
        <dgm:presLayoutVars>
          <dgm:bulletEnabled val="1"/>
        </dgm:presLayoutVars>
      </dgm:prSet>
      <dgm:spPr/>
    </dgm:pt>
    <dgm:pt modelId="{60422A1F-0592-CE46-A15E-7912B15F3DBF}" type="pres">
      <dgm:prSet presAssocID="{8967096E-8803-470C-AEFC-AD94D78114EB}" presName="sibTrans" presStyleCnt="0"/>
      <dgm:spPr/>
    </dgm:pt>
    <dgm:pt modelId="{225AB060-4342-0B44-BDE6-3C82AE54E25F}" type="pres">
      <dgm:prSet presAssocID="{C41BFFE2-D967-1D4A-8155-7919463863F2}" presName="node" presStyleLbl="node1" presStyleIdx="1" presStyleCnt="7">
        <dgm:presLayoutVars>
          <dgm:bulletEnabled val="1"/>
        </dgm:presLayoutVars>
      </dgm:prSet>
      <dgm:spPr/>
    </dgm:pt>
    <dgm:pt modelId="{A5B2A544-316A-8C4F-A1CF-29BC61144B35}" type="pres">
      <dgm:prSet presAssocID="{D2E481AB-3DD9-0E4B-83F5-C8B96D250E9C}" presName="sibTrans" presStyleCnt="0"/>
      <dgm:spPr/>
    </dgm:pt>
    <dgm:pt modelId="{9FE23DCB-AE4E-E342-BFC2-1E29ACB0188B}" type="pres">
      <dgm:prSet presAssocID="{FC5CF094-52BB-4301-992B-00762AF67436}" presName="node" presStyleLbl="node1" presStyleIdx="2" presStyleCnt="7">
        <dgm:presLayoutVars>
          <dgm:bulletEnabled val="1"/>
        </dgm:presLayoutVars>
      </dgm:prSet>
      <dgm:spPr/>
    </dgm:pt>
    <dgm:pt modelId="{869C9D4F-3FAE-5840-AEFA-EFC651661FD3}" type="pres">
      <dgm:prSet presAssocID="{A289102F-47D4-4A5A-ADA9-9075F498A623}" presName="sibTrans" presStyleCnt="0"/>
      <dgm:spPr/>
    </dgm:pt>
    <dgm:pt modelId="{DE5EB485-E174-8342-B7A2-E7F8B9473465}" type="pres">
      <dgm:prSet presAssocID="{E84E2867-56CC-4E79-9654-DE747B73C8F6}" presName="node" presStyleLbl="node1" presStyleIdx="3" presStyleCnt="7">
        <dgm:presLayoutVars>
          <dgm:bulletEnabled val="1"/>
        </dgm:presLayoutVars>
      </dgm:prSet>
      <dgm:spPr/>
    </dgm:pt>
    <dgm:pt modelId="{4E17E07B-E38D-5146-8ED6-6A2CA748D225}" type="pres">
      <dgm:prSet presAssocID="{A42997B4-2785-4680-BC1B-44FB979EE21C}" presName="sibTrans" presStyleCnt="0"/>
      <dgm:spPr/>
    </dgm:pt>
    <dgm:pt modelId="{B2BF77E2-A736-2343-86E3-8197752101BF}" type="pres">
      <dgm:prSet presAssocID="{ED438378-651B-4B5A-978D-3777308F21C7}" presName="node" presStyleLbl="node1" presStyleIdx="4" presStyleCnt="7">
        <dgm:presLayoutVars>
          <dgm:bulletEnabled val="1"/>
        </dgm:presLayoutVars>
      </dgm:prSet>
      <dgm:spPr/>
    </dgm:pt>
    <dgm:pt modelId="{63EBAF22-18B1-DE42-B304-3F416A199A32}" type="pres">
      <dgm:prSet presAssocID="{8A2EF9DA-4079-463D-B1EA-5BE614FEF174}" presName="sibTrans" presStyleCnt="0"/>
      <dgm:spPr/>
    </dgm:pt>
    <dgm:pt modelId="{7CEB5CCA-B338-B94F-BB66-3A88590DC3CF}" type="pres">
      <dgm:prSet presAssocID="{0DD0A9F7-134B-40FE-A57C-FE856506CED5}" presName="node" presStyleLbl="node1" presStyleIdx="5" presStyleCnt="7">
        <dgm:presLayoutVars>
          <dgm:bulletEnabled val="1"/>
        </dgm:presLayoutVars>
      </dgm:prSet>
      <dgm:spPr/>
    </dgm:pt>
    <dgm:pt modelId="{35CF0074-A54F-0E4A-950D-3A4AC9AD8117}" type="pres">
      <dgm:prSet presAssocID="{CAD5FF51-3BF3-4C21-AC25-DD4D992340FD}" presName="sibTrans" presStyleCnt="0"/>
      <dgm:spPr/>
    </dgm:pt>
    <dgm:pt modelId="{B0CA182B-0E08-0344-847A-739F08C5F5B0}" type="pres">
      <dgm:prSet presAssocID="{E0CA8FF8-E71A-4148-B251-9893243B8B79}" presName="node" presStyleLbl="node1" presStyleIdx="6" presStyleCnt="7">
        <dgm:presLayoutVars>
          <dgm:bulletEnabled val="1"/>
        </dgm:presLayoutVars>
      </dgm:prSet>
      <dgm:spPr/>
    </dgm:pt>
  </dgm:ptLst>
  <dgm:cxnLst>
    <dgm:cxn modelId="{32416C0C-CB65-43A0-92E3-C242159CBA6A}" srcId="{FB05DB68-FB9D-4B3E-A454-87C4E8244739}" destId="{5B99B485-33AD-4A40-B274-87FF6EE5B96B}" srcOrd="0" destOrd="0" parTransId="{0C2EB564-5869-415C-8242-FC38DDE706E7}" sibTransId="{8967096E-8803-470C-AEFC-AD94D78114EB}"/>
    <dgm:cxn modelId="{50764D13-14DD-F640-9086-75523025C05D}" type="presOf" srcId="{FC5CF094-52BB-4301-992B-00762AF67436}" destId="{9FE23DCB-AE4E-E342-BFC2-1E29ACB0188B}" srcOrd="0" destOrd="0" presId="urn:microsoft.com/office/officeart/2005/8/layout/default"/>
    <dgm:cxn modelId="{1458DB14-FD71-5043-82D8-159C242EA34D}" type="presOf" srcId="{0DD0A9F7-134B-40FE-A57C-FE856506CED5}" destId="{7CEB5CCA-B338-B94F-BB66-3A88590DC3CF}" srcOrd="0" destOrd="0" presId="urn:microsoft.com/office/officeart/2005/8/layout/default"/>
    <dgm:cxn modelId="{296E0C53-350F-9040-8812-83B89ED7802B}" type="presOf" srcId="{FB05DB68-FB9D-4B3E-A454-87C4E8244739}" destId="{BC8E9033-14A3-BD42-A00F-1D56E23A9C37}" srcOrd="0" destOrd="0" presId="urn:microsoft.com/office/officeart/2005/8/layout/default"/>
    <dgm:cxn modelId="{13CEC86D-AE85-44DA-A4E8-0BE0E8A5D237}" srcId="{FB05DB68-FB9D-4B3E-A454-87C4E8244739}" destId="{E84E2867-56CC-4E79-9654-DE747B73C8F6}" srcOrd="3" destOrd="0" parTransId="{6AB380F8-E965-40D2-B396-CD4BD5ADB2C6}" sibTransId="{A42997B4-2785-4680-BC1B-44FB979EE21C}"/>
    <dgm:cxn modelId="{9E6C0496-9E1C-9C49-8AD3-5CA08202E237}" srcId="{FB05DB68-FB9D-4B3E-A454-87C4E8244739}" destId="{C41BFFE2-D967-1D4A-8155-7919463863F2}" srcOrd="1" destOrd="0" parTransId="{C100E5E9-4352-1B41-876B-D4EABB07D82F}" sibTransId="{D2E481AB-3DD9-0E4B-83F5-C8B96D250E9C}"/>
    <dgm:cxn modelId="{97519E9E-6B51-4216-93AA-D9DC602C866C}" srcId="{FB05DB68-FB9D-4B3E-A454-87C4E8244739}" destId="{FC5CF094-52BB-4301-992B-00762AF67436}" srcOrd="2" destOrd="0" parTransId="{A19D96EF-84DC-4652-81AE-421671682B30}" sibTransId="{A289102F-47D4-4A5A-ADA9-9075F498A623}"/>
    <dgm:cxn modelId="{AA9627A7-5894-FA4D-BD2C-84E979036AAB}" type="presOf" srcId="{C41BFFE2-D967-1D4A-8155-7919463863F2}" destId="{225AB060-4342-0B44-BDE6-3C82AE54E25F}" srcOrd="0" destOrd="0" presId="urn:microsoft.com/office/officeart/2005/8/layout/default"/>
    <dgm:cxn modelId="{9D80E9AF-4368-49BE-AD55-A97F72E09A8D}" srcId="{FB05DB68-FB9D-4B3E-A454-87C4E8244739}" destId="{ED438378-651B-4B5A-978D-3777308F21C7}" srcOrd="4" destOrd="0" parTransId="{602A8615-6438-46FB-B2D6-D22C73B912C5}" sibTransId="{8A2EF9DA-4079-463D-B1EA-5BE614FEF174}"/>
    <dgm:cxn modelId="{48A275BC-DB3C-46D8-8FAC-4638F2C12147}" srcId="{FB05DB68-FB9D-4B3E-A454-87C4E8244739}" destId="{E0CA8FF8-E71A-4148-B251-9893243B8B79}" srcOrd="6" destOrd="0" parTransId="{244B6334-710F-466E-944F-DD61455FB155}" sibTransId="{9C9FF60E-E042-41AF-8A6C-7729B378FD09}"/>
    <dgm:cxn modelId="{EE752FC4-E6C9-714A-9EF9-E29B127390E2}" type="presOf" srcId="{E0CA8FF8-E71A-4148-B251-9893243B8B79}" destId="{B0CA182B-0E08-0344-847A-739F08C5F5B0}" srcOrd="0" destOrd="0" presId="urn:microsoft.com/office/officeart/2005/8/layout/default"/>
    <dgm:cxn modelId="{426CEAE3-1458-4B9F-B1FA-DD8A5E57D1B0}" srcId="{FB05DB68-FB9D-4B3E-A454-87C4E8244739}" destId="{0DD0A9F7-134B-40FE-A57C-FE856506CED5}" srcOrd="5" destOrd="0" parTransId="{68F46BE6-F0F5-4F9E-8DBF-F04C1447C95F}" sibTransId="{CAD5FF51-3BF3-4C21-AC25-DD4D992340FD}"/>
    <dgm:cxn modelId="{B954E2E5-8FAB-244A-B719-9D001D4C65B1}" type="presOf" srcId="{ED438378-651B-4B5A-978D-3777308F21C7}" destId="{B2BF77E2-A736-2343-86E3-8197752101BF}" srcOrd="0" destOrd="0" presId="urn:microsoft.com/office/officeart/2005/8/layout/default"/>
    <dgm:cxn modelId="{B52A60EB-E1BF-9C4B-944A-BB183FA92E14}" type="presOf" srcId="{5B99B485-33AD-4A40-B274-87FF6EE5B96B}" destId="{C102C112-FFE8-7247-B769-141A4E6243ED}" srcOrd="0" destOrd="0" presId="urn:microsoft.com/office/officeart/2005/8/layout/default"/>
    <dgm:cxn modelId="{45CC52FB-DBFC-F745-9628-BF3D66D4FF05}" type="presOf" srcId="{E84E2867-56CC-4E79-9654-DE747B73C8F6}" destId="{DE5EB485-E174-8342-B7A2-E7F8B9473465}" srcOrd="0" destOrd="0" presId="urn:microsoft.com/office/officeart/2005/8/layout/default"/>
    <dgm:cxn modelId="{1CC30E68-4072-A440-AFAD-C71EB16ED005}" type="presParOf" srcId="{BC8E9033-14A3-BD42-A00F-1D56E23A9C37}" destId="{C102C112-FFE8-7247-B769-141A4E6243ED}" srcOrd="0" destOrd="0" presId="urn:microsoft.com/office/officeart/2005/8/layout/default"/>
    <dgm:cxn modelId="{54552E63-0D56-8446-BC09-3DB62BA099AF}" type="presParOf" srcId="{BC8E9033-14A3-BD42-A00F-1D56E23A9C37}" destId="{60422A1F-0592-CE46-A15E-7912B15F3DBF}" srcOrd="1" destOrd="0" presId="urn:microsoft.com/office/officeart/2005/8/layout/default"/>
    <dgm:cxn modelId="{DF02591D-4CDC-A44A-B97B-36AC683C5B1A}" type="presParOf" srcId="{BC8E9033-14A3-BD42-A00F-1D56E23A9C37}" destId="{225AB060-4342-0B44-BDE6-3C82AE54E25F}" srcOrd="2" destOrd="0" presId="urn:microsoft.com/office/officeart/2005/8/layout/default"/>
    <dgm:cxn modelId="{3177AB00-93CF-F148-B2EA-97B3822129FF}" type="presParOf" srcId="{BC8E9033-14A3-BD42-A00F-1D56E23A9C37}" destId="{A5B2A544-316A-8C4F-A1CF-29BC61144B35}" srcOrd="3" destOrd="0" presId="urn:microsoft.com/office/officeart/2005/8/layout/default"/>
    <dgm:cxn modelId="{912437CA-5284-8745-B296-5A75AF71ED3B}" type="presParOf" srcId="{BC8E9033-14A3-BD42-A00F-1D56E23A9C37}" destId="{9FE23DCB-AE4E-E342-BFC2-1E29ACB0188B}" srcOrd="4" destOrd="0" presId="urn:microsoft.com/office/officeart/2005/8/layout/default"/>
    <dgm:cxn modelId="{B0F34001-D85C-CE43-91A1-2751A2A35758}" type="presParOf" srcId="{BC8E9033-14A3-BD42-A00F-1D56E23A9C37}" destId="{869C9D4F-3FAE-5840-AEFA-EFC651661FD3}" srcOrd="5" destOrd="0" presId="urn:microsoft.com/office/officeart/2005/8/layout/default"/>
    <dgm:cxn modelId="{BD372921-B973-9D4B-9654-25310B5C6634}" type="presParOf" srcId="{BC8E9033-14A3-BD42-A00F-1D56E23A9C37}" destId="{DE5EB485-E174-8342-B7A2-E7F8B9473465}" srcOrd="6" destOrd="0" presId="urn:microsoft.com/office/officeart/2005/8/layout/default"/>
    <dgm:cxn modelId="{8258DAD6-EA24-0B49-8389-506D3317B897}" type="presParOf" srcId="{BC8E9033-14A3-BD42-A00F-1D56E23A9C37}" destId="{4E17E07B-E38D-5146-8ED6-6A2CA748D225}" srcOrd="7" destOrd="0" presId="urn:microsoft.com/office/officeart/2005/8/layout/default"/>
    <dgm:cxn modelId="{FCAC63EC-3484-A44D-BE31-8586EF8502E4}" type="presParOf" srcId="{BC8E9033-14A3-BD42-A00F-1D56E23A9C37}" destId="{B2BF77E2-A736-2343-86E3-8197752101BF}" srcOrd="8" destOrd="0" presId="urn:microsoft.com/office/officeart/2005/8/layout/default"/>
    <dgm:cxn modelId="{9512AB0B-ADF3-034E-BC86-50DFCBF5FB8F}" type="presParOf" srcId="{BC8E9033-14A3-BD42-A00F-1D56E23A9C37}" destId="{63EBAF22-18B1-DE42-B304-3F416A199A32}" srcOrd="9" destOrd="0" presId="urn:microsoft.com/office/officeart/2005/8/layout/default"/>
    <dgm:cxn modelId="{BACE8443-F1F2-3041-BFAD-0EAC2C1C6E0E}" type="presParOf" srcId="{BC8E9033-14A3-BD42-A00F-1D56E23A9C37}" destId="{7CEB5CCA-B338-B94F-BB66-3A88590DC3CF}" srcOrd="10" destOrd="0" presId="urn:microsoft.com/office/officeart/2005/8/layout/default"/>
    <dgm:cxn modelId="{0EB90CAE-FA3D-3D48-B3F9-E41362A52277}" type="presParOf" srcId="{BC8E9033-14A3-BD42-A00F-1D56E23A9C37}" destId="{35CF0074-A54F-0E4A-950D-3A4AC9AD8117}" srcOrd="11" destOrd="0" presId="urn:microsoft.com/office/officeart/2005/8/layout/default"/>
    <dgm:cxn modelId="{B942501D-FFD6-4F46-B6F3-668F05BCBDB5}" type="presParOf" srcId="{BC8E9033-14A3-BD42-A00F-1D56E23A9C37}" destId="{B0CA182B-0E08-0344-847A-739F08C5F5B0}"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406683-2FDE-6948-89F1-1814122C6ED0}">
      <dsp:nvSpPr>
        <dsp:cNvPr id="0" name=""/>
        <dsp:cNvSpPr/>
      </dsp:nvSpPr>
      <dsp:spPr>
        <a:xfrm>
          <a:off x="0" y="395834"/>
          <a:ext cx="4697730" cy="154220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i="0" kern="1200"/>
            <a:t>Keeping up with the academic and social demands of college can be a daunting task for any student. A student's lack of organizational and time management skills, or executive functions, often contributes to this challenge. </a:t>
          </a:r>
          <a:endParaRPr lang="en-US" sz="1500" kern="1200"/>
        </a:p>
      </dsp:txBody>
      <dsp:txXfrm>
        <a:off x="75284" y="471118"/>
        <a:ext cx="4547162" cy="1391638"/>
      </dsp:txXfrm>
    </dsp:sp>
    <dsp:sp modelId="{54324515-7D80-A641-BF47-6C365DC05D30}">
      <dsp:nvSpPr>
        <dsp:cNvPr id="0" name=""/>
        <dsp:cNvSpPr/>
      </dsp:nvSpPr>
      <dsp:spPr>
        <a:xfrm>
          <a:off x="0" y="1981240"/>
          <a:ext cx="4697730" cy="1542206"/>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a:t>College Success Plan provides the perfect balance of support and space, allowing students to become self-sufficient and accomplished. The accountability and consistency College Success Plan provides is effective for teaching lifelong executive function skills to all students.</a:t>
          </a:r>
          <a:endParaRPr lang="en-US" sz="1500" kern="1200"/>
        </a:p>
      </dsp:txBody>
      <dsp:txXfrm>
        <a:off x="75284" y="2056524"/>
        <a:ext cx="4547162" cy="1391638"/>
      </dsp:txXfrm>
    </dsp:sp>
    <dsp:sp modelId="{8F5A2273-D533-5845-8855-EAE00562DEA3}">
      <dsp:nvSpPr>
        <dsp:cNvPr id="0" name=""/>
        <dsp:cNvSpPr/>
      </dsp:nvSpPr>
      <dsp:spPr>
        <a:xfrm>
          <a:off x="0" y="3566647"/>
          <a:ext cx="4697730" cy="1542206"/>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a:t>We know how challenging the family dynamic can become when parents must manage and oversee their student's academic expectations, and we help break that cycle. Our experienced coaches help students tap into their fullest potential, and take parents out of the academic equation - in the best way possible!</a:t>
          </a:r>
          <a:endParaRPr lang="en-US" sz="1500" kern="1200"/>
        </a:p>
      </dsp:txBody>
      <dsp:txXfrm>
        <a:off x="75284" y="3641931"/>
        <a:ext cx="4547162" cy="13916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4C0155-63D7-4B4D-BF4B-386DCE420F4C}">
      <dsp:nvSpPr>
        <dsp:cNvPr id="0" name=""/>
        <dsp:cNvSpPr/>
      </dsp:nvSpPr>
      <dsp:spPr>
        <a:xfrm>
          <a:off x="0" y="2109"/>
          <a:ext cx="478036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F20448-7417-B343-8F5F-318E3F300197}">
      <dsp:nvSpPr>
        <dsp:cNvPr id="0" name=""/>
        <dsp:cNvSpPr/>
      </dsp:nvSpPr>
      <dsp:spPr>
        <a:xfrm>
          <a:off x="0" y="2109"/>
          <a:ext cx="4780361" cy="392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Southern Oregon University</a:t>
          </a:r>
        </a:p>
      </dsp:txBody>
      <dsp:txXfrm>
        <a:off x="0" y="2109"/>
        <a:ext cx="4780361" cy="392306"/>
      </dsp:txXfrm>
    </dsp:sp>
    <dsp:sp modelId="{64009C8D-74D7-AA4B-8EB1-021F5C12E65C}">
      <dsp:nvSpPr>
        <dsp:cNvPr id="0" name=""/>
        <dsp:cNvSpPr/>
      </dsp:nvSpPr>
      <dsp:spPr>
        <a:xfrm>
          <a:off x="0" y="394415"/>
          <a:ext cx="4780361"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A1B151-C329-6B46-850A-37CD129A0020}">
      <dsp:nvSpPr>
        <dsp:cNvPr id="0" name=""/>
        <dsp:cNvSpPr/>
      </dsp:nvSpPr>
      <dsp:spPr>
        <a:xfrm>
          <a:off x="0" y="394415"/>
          <a:ext cx="4780361" cy="392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Northeastern University</a:t>
          </a:r>
        </a:p>
      </dsp:txBody>
      <dsp:txXfrm>
        <a:off x="0" y="394415"/>
        <a:ext cx="4780361" cy="392306"/>
      </dsp:txXfrm>
    </dsp:sp>
    <dsp:sp modelId="{5EC8FD40-D803-B246-8F33-E134EF08D646}">
      <dsp:nvSpPr>
        <dsp:cNvPr id="0" name=""/>
        <dsp:cNvSpPr/>
      </dsp:nvSpPr>
      <dsp:spPr>
        <a:xfrm>
          <a:off x="0" y="786721"/>
          <a:ext cx="4780361"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70DAF3-31C7-A64D-BB38-6D2644068F86}">
      <dsp:nvSpPr>
        <dsp:cNvPr id="0" name=""/>
        <dsp:cNvSpPr/>
      </dsp:nvSpPr>
      <dsp:spPr>
        <a:xfrm>
          <a:off x="0" y="786721"/>
          <a:ext cx="4780361" cy="392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University of Denver</a:t>
          </a:r>
        </a:p>
      </dsp:txBody>
      <dsp:txXfrm>
        <a:off x="0" y="786721"/>
        <a:ext cx="4780361" cy="392306"/>
      </dsp:txXfrm>
    </dsp:sp>
    <dsp:sp modelId="{79265188-8570-814E-B875-B60C724CD7D4}">
      <dsp:nvSpPr>
        <dsp:cNvPr id="0" name=""/>
        <dsp:cNvSpPr/>
      </dsp:nvSpPr>
      <dsp:spPr>
        <a:xfrm>
          <a:off x="0" y="1179028"/>
          <a:ext cx="4780361"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E689E6-52E7-B040-A5BC-45236DA86764}">
      <dsp:nvSpPr>
        <dsp:cNvPr id="0" name=""/>
        <dsp:cNvSpPr/>
      </dsp:nvSpPr>
      <dsp:spPr>
        <a:xfrm>
          <a:off x="0" y="1179028"/>
          <a:ext cx="4780361" cy="392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American University</a:t>
          </a:r>
        </a:p>
      </dsp:txBody>
      <dsp:txXfrm>
        <a:off x="0" y="1179028"/>
        <a:ext cx="4780361" cy="392306"/>
      </dsp:txXfrm>
    </dsp:sp>
    <dsp:sp modelId="{69885713-1F02-C544-8D31-D6A1B606B8DA}">
      <dsp:nvSpPr>
        <dsp:cNvPr id="0" name=""/>
        <dsp:cNvSpPr/>
      </dsp:nvSpPr>
      <dsp:spPr>
        <a:xfrm>
          <a:off x="0" y="1571334"/>
          <a:ext cx="4780361"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81C483-B5E8-2347-925F-F04F6786B04F}">
      <dsp:nvSpPr>
        <dsp:cNvPr id="0" name=""/>
        <dsp:cNvSpPr/>
      </dsp:nvSpPr>
      <dsp:spPr>
        <a:xfrm>
          <a:off x="0" y="1571334"/>
          <a:ext cx="4780361" cy="392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University of Arizona</a:t>
          </a:r>
        </a:p>
      </dsp:txBody>
      <dsp:txXfrm>
        <a:off x="0" y="1571334"/>
        <a:ext cx="4780361" cy="392306"/>
      </dsp:txXfrm>
    </dsp:sp>
    <dsp:sp modelId="{E54FFAA9-8425-D646-9319-60334F6EDF24}">
      <dsp:nvSpPr>
        <dsp:cNvPr id="0" name=""/>
        <dsp:cNvSpPr/>
      </dsp:nvSpPr>
      <dsp:spPr>
        <a:xfrm>
          <a:off x="0" y="1963640"/>
          <a:ext cx="478036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6A7F74-369C-F24F-ADEF-97DFE2140BFD}">
      <dsp:nvSpPr>
        <dsp:cNvPr id="0" name=""/>
        <dsp:cNvSpPr/>
      </dsp:nvSpPr>
      <dsp:spPr>
        <a:xfrm>
          <a:off x="0" y="1963640"/>
          <a:ext cx="4780361" cy="392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Mitchell College</a:t>
          </a:r>
        </a:p>
      </dsp:txBody>
      <dsp:txXfrm>
        <a:off x="0" y="1963640"/>
        <a:ext cx="4780361" cy="392306"/>
      </dsp:txXfrm>
    </dsp:sp>
    <dsp:sp modelId="{85016038-B8FE-A24D-A662-5690954E915D}">
      <dsp:nvSpPr>
        <dsp:cNvPr id="0" name=""/>
        <dsp:cNvSpPr/>
      </dsp:nvSpPr>
      <dsp:spPr>
        <a:xfrm>
          <a:off x="0" y="2355947"/>
          <a:ext cx="4780361"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0403C0-8D6E-FA44-B537-5CF04E168E89}">
      <dsp:nvSpPr>
        <dsp:cNvPr id="0" name=""/>
        <dsp:cNvSpPr/>
      </dsp:nvSpPr>
      <dsp:spPr>
        <a:xfrm>
          <a:off x="0" y="2355947"/>
          <a:ext cx="4780361" cy="392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Dean College</a:t>
          </a:r>
        </a:p>
      </dsp:txBody>
      <dsp:txXfrm>
        <a:off x="0" y="2355947"/>
        <a:ext cx="4780361" cy="392306"/>
      </dsp:txXfrm>
    </dsp:sp>
    <dsp:sp modelId="{AE9BC768-0D79-3740-A839-C8022FC438DC}">
      <dsp:nvSpPr>
        <dsp:cNvPr id="0" name=""/>
        <dsp:cNvSpPr/>
      </dsp:nvSpPr>
      <dsp:spPr>
        <a:xfrm>
          <a:off x="0" y="2748253"/>
          <a:ext cx="4780361"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6FBD1D-FF66-9643-8E4C-CD4273E69B32}">
      <dsp:nvSpPr>
        <dsp:cNvPr id="0" name=""/>
        <dsp:cNvSpPr/>
      </dsp:nvSpPr>
      <dsp:spPr>
        <a:xfrm>
          <a:off x="0" y="2748253"/>
          <a:ext cx="4780361" cy="392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Curry College</a:t>
          </a:r>
        </a:p>
      </dsp:txBody>
      <dsp:txXfrm>
        <a:off x="0" y="2748253"/>
        <a:ext cx="4780361" cy="392306"/>
      </dsp:txXfrm>
    </dsp:sp>
    <dsp:sp modelId="{86C23D6C-093E-4F4A-9770-906BD05830E3}">
      <dsp:nvSpPr>
        <dsp:cNvPr id="0" name=""/>
        <dsp:cNvSpPr/>
      </dsp:nvSpPr>
      <dsp:spPr>
        <a:xfrm>
          <a:off x="0" y="3140559"/>
          <a:ext cx="4780361"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86543B-022F-AA4D-8354-8F5FC06CF5C2}">
      <dsp:nvSpPr>
        <dsp:cNvPr id="0" name=""/>
        <dsp:cNvSpPr/>
      </dsp:nvSpPr>
      <dsp:spPr>
        <a:xfrm>
          <a:off x="0" y="3140559"/>
          <a:ext cx="4780361" cy="392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Marist College</a:t>
          </a:r>
        </a:p>
      </dsp:txBody>
      <dsp:txXfrm>
        <a:off x="0" y="3140559"/>
        <a:ext cx="4780361" cy="392306"/>
      </dsp:txXfrm>
    </dsp:sp>
    <dsp:sp modelId="{94100B44-382E-A14A-9932-C9AA1462787C}">
      <dsp:nvSpPr>
        <dsp:cNvPr id="0" name=""/>
        <dsp:cNvSpPr/>
      </dsp:nvSpPr>
      <dsp:spPr>
        <a:xfrm>
          <a:off x="0" y="3532866"/>
          <a:ext cx="4780361"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BA5F44-77E3-E245-857A-04E80AC3A953}">
      <dsp:nvSpPr>
        <dsp:cNvPr id="0" name=""/>
        <dsp:cNvSpPr/>
      </dsp:nvSpPr>
      <dsp:spPr>
        <a:xfrm>
          <a:off x="0" y="3532866"/>
          <a:ext cx="4780361" cy="392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McDaniel College</a:t>
          </a:r>
        </a:p>
      </dsp:txBody>
      <dsp:txXfrm>
        <a:off x="0" y="3532866"/>
        <a:ext cx="4780361" cy="392306"/>
      </dsp:txXfrm>
    </dsp:sp>
    <dsp:sp modelId="{43C4439A-8EF2-424D-9024-EC1902F56B20}">
      <dsp:nvSpPr>
        <dsp:cNvPr id="0" name=""/>
        <dsp:cNvSpPr/>
      </dsp:nvSpPr>
      <dsp:spPr>
        <a:xfrm>
          <a:off x="0" y="3925172"/>
          <a:ext cx="478036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00D2AF-EEF9-5C42-9512-AA582E14F5AD}">
      <dsp:nvSpPr>
        <dsp:cNvPr id="0" name=""/>
        <dsp:cNvSpPr/>
      </dsp:nvSpPr>
      <dsp:spPr>
        <a:xfrm>
          <a:off x="0" y="3925172"/>
          <a:ext cx="4780361" cy="392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Lynn University</a:t>
          </a:r>
        </a:p>
      </dsp:txBody>
      <dsp:txXfrm>
        <a:off x="0" y="3925172"/>
        <a:ext cx="4780361" cy="3923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2AF1A1-7810-43D8-8B0E-0C36F8AF9DB7}">
      <dsp:nvSpPr>
        <dsp:cNvPr id="0" name=""/>
        <dsp:cNvSpPr/>
      </dsp:nvSpPr>
      <dsp:spPr>
        <a:xfrm>
          <a:off x="0" y="1792"/>
          <a:ext cx="4780361" cy="90863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2EA214-110E-49E3-B7C8-2A461717E7A8}">
      <dsp:nvSpPr>
        <dsp:cNvPr id="0" name=""/>
        <dsp:cNvSpPr/>
      </dsp:nvSpPr>
      <dsp:spPr>
        <a:xfrm>
          <a:off x="274861" y="206235"/>
          <a:ext cx="499747" cy="4997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F5DAAD-91F8-40A0-8F15-8C41C162BF23}">
      <dsp:nvSpPr>
        <dsp:cNvPr id="0" name=""/>
        <dsp:cNvSpPr/>
      </dsp:nvSpPr>
      <dsp:spPr>
        <a:xfrm>
          <a:off x="1049470" y="1792"/>
          <a:ext cx="3730890" cy="908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164" tIns="96164" rIns="96164" bIns="96164" numCol="1" spcCol="1270" anchor="ctr" anchorCtr="0">
          <a:noAutofit/>
        </a:bodyPr>
        <a:lstStyle/>
        <a:p>
          <a:pPr marL="0" lvl="0" indent="0" algn="l" defTabSz="755650">
            <a:lnSpc>
              <a:spcPct val="90000"/>
            </a:lnSpc>
            <a:spcBef>
              <a:spcPct val="0"/>
            </a:spcBef>
            <a:spcAft>
              <a:spcPct val="35000"/>
            </a:spcAft>
            <a:buNone/>
          </a:pPr>
          <a:r>
            <a:rPr lang="en-US" sz="1700" kern="1200"/>
            <a:t>Colleges go test-optional and test-blind</a:t>
          </a:r>
        </a:p>
      </dsp:txBody>
      <dsp:txXfrm>
        <a:off x="1049470" y="1792"/>
        <a:ext cx="3730890" cy="908632"/>
      </dsp:txXfrm>
    </dsp:sp>
    <dsp:sp modelId="{7F66495A-D961-4D0A-910B-6D80B7E79068}">
      <dsp:nvSpPr>
        <dsp:cNvPr id="0" name=""/>
        <dsp:cNvSpPr/>
      </dsp:nvSpPr>
      <dsp:spPr>
        <a:xfrm>
          <a:off x="0" y="1137582"/>
          <a:ext cx="4780361" cy="90863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666882-3780-4D6C-AAC8-A2D119809D57}">
      <dsp:nvSpPr>
        <dsp:cNvPr id="0" name=""/>
        <dsp:cNvSpPr/>
      </dsp:nvSpPr>
      <dsp:spPr>
        <a:xfrm>
          <a:off x="274861" y="1342025"/>
          <a:ext cx="499747" cy="4997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AD44309-8564-4F14-A9C6-707C29BDAC47}">
      <dsp:nvSpPr>
        <dsp:cNvPr id="0" name=""/>
        <dsp:cNvSpPr/>
      </dsp:nvSpPr>
      <dsp:spPr>
        <a:xfrm>
          <a:off x="1049470" y="1137582"/>
          <a:ext cx="3730890" cy="908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164" tIns="96164" rIns="96164" bIns="96164" numCol="1" spcCol="1270" anchor="ctr" anchorCtr="0">
          <a:noAutofit/>
        </a:bodyPr>
        <a:lstStyle/>
        <a:p>
          <a:pPr marL="0" lvl="0" indent="0" algn="l" defTabSz="755650">
            <a:lnSpc>
              <a:spcPct val="90000"/>
            </a:lnSpc>
            <a:spcBef>
              <a:spcPct val="0"/>
            </a:spcBef>
            <a:spcAft>
              <a:spcPct val="35000"/>
            </a:spcAft>
            <a:buNone/>
          </a:pPr>
          <a:r>
            <a:rPr lang="en-US" sz="1700" kern="1200"/>
            <a:t>Increased focus on other parts of the application: GPA, extracurricular activities, AP tests</a:t>
          </a:r>
        </a:p>
      </dsp:txBody>
      <dsp:txXfrm>
        <a:off x="1049470" y="1137582"/>
        <a:ext cx="3730890" cy="908632"/>
      </dsp:txXfrm>
    </dsp:sp>
    <dsp:sp modelId="{6C49CBDB-188B-4B17-B6B8-F3ACD5080794}">
      <dsp:nvSpPr>
        <dsp:cNvPr id="0" name=""/>
        <dsp:cNvSpPr/>
      </dsp:nvSpPr>
      <dsp:spPr>
        <a:xfrm>
          <a:off x="0" y="2273373"/>
          <a:ext cx="4780361" cy="90863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850097-9BE3-4B52-8CEC-A2BCC7D131EA}">
      <dsp:nvSpPr>
        <dsp:cNvPr id="0" name=""/>
        <dsp:cNvSpPr/>
      </dsp:nvSpPr>
      <dsp:spPr>
        <a:xfrm>
          <a:off x="274861" y="2477815"/>
          <a:ext cx="499747" cy="4997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BA0693-BC3C-4ABE-9032-E7EA1AAE8FF0}">
      <dsp:nvSpPr>
        <dsp:cNvPr id="0" name=""/>
        <dsp:cNvSpPr/>
      </dsp:nvSpPr>
      <dsp:spPr>
        <a:xfrm>
          <a:off x="1049470" y="2273373"/>
          <a:ext cx="3730890" cy="908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164" tIns="96164" rIns="96164" bIns="96164" numCol="1" spcCol="1270" anchor="ctr" anchorCtr="0">
          <a:noAutofit/>
        </a:bodyPr>
        <a:lstStyle/>
        <a:p>
          <a:pPr marL="0" lvl="0" indent="0" algn="l" defTabSz="755650">
            <a:lnSpc>
              <a:spcPct val="90000"/>
            </a:lnSpc>
            <a:spcBef>
              <a:spcPct val="0"/>
            </a:spcBef>
            <a:spcAft>
              <a:spcPct val="35000"/>
            </a:spcAft>
            <a:buNone/>
          </a:pPr>
          <a:r>
            <a:rPr lang="en-US" sz="1700" kern="1200"/>
            <a:t>Increase in applications to top schools,  in some cases 100%</a:t>
          </a:r>
        </a:p>
      </dsp:txBody>
      <dsp:txXfrm>
        <a:off x="1049470" y="2273373"/>
        <a:ext cx="3730890" cy="908632"/>
      </dsp:txXfrm>
    </dsp:sp>
    <dsp:sp modelId="{5DB3CA00-51C3-4564-906D-28322594239C}">
      <dsp:nvSpPr>
        <dsp:cNvPr id="0" name=""/>
        <dsp:cNvSpPr/>
      </dsp:nvSpPr>
      <dsp:spPr>
        <a:xfrm>
          <a:off x="0" y="3409163"/>
          <a:ext cx="4780361" cy="90863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EFF17D-3EC2-4081-B89F-0BCB003FF3F6}">
      <dsp:nvSpPr>
        <dsp:cNvPr id="0" name=""/>
        <dsp:cNvSpPr/>
      </dsp:nvSpPr>
      <dsp:spPr>
        <a:xfrm>
          <a:off x="274861" y="3613605"/>
          <a:ext cx="499747" cy="49974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B02B0F-32AD-4FFA-B7F2-488B189AB6D5}">
      <dsp:nvSpPr>
        <dsp:cNvPr id="0" name=""/>
        <dsp:cNvSpPr/>
      </dsp:nvSpPr>
      <dsp:spPr>
        <a:xfrm>
          <a:off x="1049470" y="3409163"/>
          <a:ext cx="3730890" cy="908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164" tIns="96164" rIns="96164" bIns="96164" numCol="1" spcCol="1270" anchor="ctr" anchorCtr="0">
          <a:noAutofit/>
        </a:bodyPr>
        <a:lstStyle/>
        <a:p>
          <a:pPr marL="0" lvl="0" indent="0" algn="l" defTabSz="755650">
            <a:lnSpc>
              <a:spcPct val="90000"/>
            </a:lnSpc>
            <a:spcBef>
              <a:spcPct val="0"/>
            </a:spcBef>
            <a:spcAft>
              <a:spcPct val="35000"/>
            </a:spcAft>
            <a:buNone/>
          </a:pPr>
          <a:r>
            <a:rPr lang="en-US" sz="1700" kern="1200"/>
            <a:t>Decrease in community college enrollment</a:t>
          </a:r>
        </a:p>
      </dsp:txBody>
      <dsp:txXfrm>
        <a:off x="1049470" y="3409163"/>
        <a:ext cx="3730890" cy="9086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8695E6-6590-4249-ACBC-C01847DF4B6A}">
      <dsp:nvSpPr>
        <dsp:cNvPr id="0" name=""/>
        <dsp:cNvSpPr/>
      </dsp:nvSpPr>
      <dsp:spPr>
        <a:xfrm>
          <a:off x="0" y="55594"/>
          <a:ext cx="4780361" cy="7956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Identify a teacher to ask for a letter of recommendation</a:t>
          </a:r>
        </a:p>
      </dsp:txBody>
      <dsp:txXfrm>
        <a:off x="38838" y="94432"/>
        <a:ext cx="4702685" cy="717924"/>
      </dsp:txXfrm>
    </dsp:sp>
    <dsp:sp modelId="{99B12417-CEA8-874B-98F6-7CA845991A47}">
      <dsp:nvSpPr>
        <dsp:cNvPr id="0" name=""/>
        <dsp:cNvSpPr/>
      </dsp:nvSpPr>
      <dsp:spPr>
        <a:xfrm>
          <a:off x="0" y="908794"/>
          <a:ext cx="4780361" cy="79560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Focus on grades, an upward trend is very helpful</a:t>
          </a:r>
        </a:p>
      </dsp:txBody>
      <dsp:txXfrm>
        <a:off x="38838" y="947632"/>
        <a:ext cx="4702685" cy="717924"/>
      </dsp:txXfrm>
    </dsp:sp>
    <dsp:sp modelId="{254FA77D-0CB1-B346-9A49-79CE237E070C}">
      <dsp:nvSpPr>
        <dsp:cNvPr id="0" name=""/>
        <dsp:cNvSpPr/>
      </dsp:nvSpPr>
      <dsp:spPr>
        <a:xfrm>
          <a:off x="0" y="1761994"/>
          <a:ext cx="4780361" cy="79560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In late Spring take ACT with accommodations if testing </a:t>
          </a:r>
        </a:p>
      </dsp:txBody>
      <dsp:txXfrm>
        <a:off x="38838" y="1800832"/>
        <a:ext cx="4702685" cy="717924"/>
      </dsp:txXfrm>
    </dsp:sp>
    <dsp:sp modelId="{0432A9A2-20F9-5942-9CC5-4AD09B1BC59E}">
      <dsp:nvSpPr>
        <dsp:cNvPr id="0" name=""/>
        <dsp:cNvSpPr/>
      </dsp:nvSpPr>
      <dsp:spPr>
        <a:xfrm>
          <a:off x="0" y="2615194"/>
          <a:ext cx="4780361" cy="79560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Create a list of 8 – 12 colleges, with four likely schools and four targets</a:t>
          </a:r>
        </a:p>
      </dsp:txBody>
      <dsp:txXfrm>
        <a:off x="38838" y="2654032"/>
        <a:ext cx="4702685" cy="717924"/>
      </dsp:txXfrm>
    </dsp:sp>
    <dsp:sp modelId="{A65AF288-219E-F049-BC25-FA7652B75FCC}">
      <dsp:nvSpPr>
        <dsp:cNvPr id="0" name=""/>
        <dsp:cNvSpPr/>
      </dsp:nvSpPr>
      <dsp:spPr>
        <a:xfrm>
          <a:off x="0" y="3468393"/>
          <a:ext cx="4780361" cy="7956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Visit colleges over Spring Break</a:t>
          </a:r>
        </a:p>
      </dsp:txBody>
      <dsp:txXfrm>
        <a:off x="38838" y="3507231"/>
        <a:ext cx="4702685" cy="7179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9E28C5-E372-7547-90ED-E843FE96D6F3}">
      <dsp:nvSpPr>
        <dsp:cNvPr id="0" name=""/>
        <dsp:cNvSpPr/>
      </dsp:nvSpPr>
      <dsp:spPr>
        <a:xfrm>
          <a:off x="0" y="266014"/>
          <a:ext cx="4780361" cy="7160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Create a Common App account and begin filling out the application</a:t>
          </a:r>
        </a:p>
      </dsp:txBody>
      <dsp:txXfrm>
        <a:off x="34954" y="300968"/>
        <a:ext cx="4710453" cy="646132"/>
      </dsp:txXfrm>
    </dsp:sp>
    <dsp:sp modelId="{BBECC711-510D-1747-850C-636C1106F5BD}">
      <dsp:nvSpPr>
        <dsp:cNvPr id="0" name=""/>
        <dsp:cNvSpPr/>
      </dsp:nvSpPr>
      <dsp:spPr>
        <a:xfrm>
          <a:off x="0" y="1033894"/>
          <a:ext cx="4780361" cy="716040"/>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Work on the 650-word Common App essay</a:t>
          </a:r>
        </a:p>
      </dsp:txBody>
      <dsp:txXfrm>
        <a:off x="34954" y="1068848"/>
        <a:ext cx="4710453" cy="646132"/>
      </dsp:txXfrm>
    </dsp:sp>
    <dsp:sp modelId="{ADC09543-84B9-2E4E-B393-473697F9B371}">
      <dsp:nvSpPr>
        <dsp:cNvPr id="0" name=""/>
        <dsp:cNvSpPr/>
      </dsp:nvSpPr>
      <dsp:spPr>
        <a:xfrm>
          <a:off x="0" y="1801774"/>
          <a:ext cx="4780361" cy="71604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Know what application form each college requires</a:t>
          </a:r>
        </a:p>
      </dsp:txBody>
      <dsp:txXfrm>
        <a:off x="34954" y="1836728"/>
        <a:ext cx="4710453" cy="646132"/>
      </dsp:txXfrm>
    </dsp:sp>
    <dsp:sp modelId="{82D39059-D246-9342-81EF-79869F3204A6}">
      <dsp:nvSpPr>
        <dsp:cNvPr id="0" name=""/>
        <dsp:cNvSpPr/>
      </dsp:nvSpPr>
      <dsp:spPr>
        <a:xfrm>
          <a:off x="0" y="2569654"/>
          <a:ext cx="4780361" cy="716040"/>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August 1 the supplemental essays go live, start working on them</a:t>
          </a:r>
        </a:p>
      </dsp:txBody>
      <dsp:txXfrm>
        <a:off x="34954" y="2604608"/>
        <a:ext cx="4710453" cy="646132"/>
      </dsp:txXfrm>
    </dsp:sp>
    <dsp:sp modelId="{9975A4A8-9AC2-7E4F-8866-1B09150A6033}">
      <dsp:nvSpPr>
        <dsp:cNvPr id="0" name=""/>
        <dsp:cNvSpPr/>
      </dsp:nvSpPr>
      <dsp:spPr>
        <a:xfrm>
          <a:off x="0" y="3337533"/>
          <a:ext cx="4780361" cy="71604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Show interest in the colleges on your list, visit the schools and email your local representative</a:t>
          </a:r>
        </a:p>
      </dsp:txBody>
      <dsp:txXfrm>
        <a:off x="34954" y="3372487"/>
        <a:ext cx="4710453" cy="6461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39C750-7269-724E-A4A6-880262BA883D}">
      <dsp:nvSpPr>
        <dsp:cNvPr id="0" name=""/>
        <dsp:cNvSpPr/>
      </dsp:nvSpPr>
      <dsp:spPr>
        <a:xfrm>
          <a:off x="0" y="527"/>
          <a:ext cx="478036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D3D10C-3DF4-E44C-A5B5-C115741F656E}">
      <dsp:nvSpPr>
        <dsp:cNvPr id="0" name=""/>
        <dsp:cNvSpPr/>
      </dsp:nvSpPr>
      <dsp:spPr>
        <a:xfrm>
          <a:off x="0" y="527"/>
          <a:ext cx="4780361" cy="616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Fill out all forms required by your school</a:t>
          </a:r>
        </a:p>
      </dsp:txBody>
      <dsp:txXfrm>
        <a:off x="0" y="527"/>
        <a:ext cx="4780361" cy="616933"/>
      </dsp:txXfrm>
    </dsp:sp>
    <dsp:sp modelId="{3FA6B399-93E9-AF41-AC09-9B08AAEF1172}">
      <dsp:nvSpPr>
        <dsp:cNvPr id="0" name=""/>
        <dsp:cNvSpPr/>
      </dsp:nvSpPr>
      <dsp:spPr>
        <a:xfrm>
          <a:off x="0" y="617460"/>
          <a:ext cx="4780361" cy="0"/>
        </a:xfrm>
        <a:prstGeom prst="line">
          <a:avLst/>
        </a:prstGeom>
        <a:solidFill>
          <a:schemeClr val="accent2">
            <a:hueOff val="-242561"/>
            <a:satOff val="-13988"/>
            <a:lumOff val="1438"/>
            <a:alphaOff val="0"/>
          </a:schemeClr>
        </a:solidFill>
        <a:ln w="12700" cap="flat" cmpd="sng" algn="ctr">
          <a:solidFill>
            <a:schemeClr val="accent2">
              <a:hueOff val="-242561"/>
              <a:satOff val="-13988"/>
              <a:lumOff val="143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C2F43D-D889-3248-A948-6F26C51B7BAB}">
      <dsp:nvSpPr>
        <dsp:cNvPr id="0" name=""/>
        <dsp:cNvSpPr/>
      </dsp:nvSpPr>
      <dsp:spPr>
        <a:xfrm>
          <a:off x="0" y="617460"/>
          <a:ext cx="4780361" cy="616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Order transcripts to be sent to your schools, except the Cal States</a:t>
          </a:r>
        </a:p>
      </dsp:txBody>
      <dsp:txXfrm>
        <a:off x="0" y="617460"/>
        <a:ext cx="4780361" cy="616933"/>
      </dsp:txXfrm>
    </dsp:sp>
    <dsp:sp modelId="{45EF5037-9774-5E4C-BEFF-53A5C67D3A53}">
      <dsp:nvSpPr>
        <dsp:cNvPr id="0" name=""/>
        <dsp:cNvSpPr/>
      </dsp:nvSpPr>
      <dsp:spPr>
        <a:xfrm>
          <a:off x="0" y="1234393"/>
          <a:ext cx="4780361"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9C22DD-73E8-4341-8E38-2A42B885D2E6}">
      <dsp:nvSpPr>
        <dsp:cNvPr id="0" name=""/>
        <dsp:cNvSpPr/>
      </dsp:nvSpPr>
      <dsp:spPr>
        <a:xfrm>
          <a:off x="0" y="1234393"/>
          <a:ext cx="4780361" cy="616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Order test scores if you took the ACT</a:t>
          </a:r>
        </a:p>
      </dsp:txBody>
      <dsp:txXfrm>
        <a:off x="0" y="1234393"/>
        <a:ext cx="4780361" cy="616933"/>
      </dsp:txXfrm>
    </dsp:sp>
    <dsp:sp modelId="{8DFD9F53-0DBD-E04A-A576-CC93AD507D6F}">
      <dsp:nvSpPr>
        <dsp:cNvPr id="0" name=""/>
        <dsp:cNvSpPr/>
      </dsp:nvSpPr>
      <dsp:spPr>
        <a:xfrm>
          <a:off x="0" y="1851327"/>
          <a:ext cx="4780361"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E1190B-40D9-DF42-925E-C530EC37AC09}">
      <dsp:nvSpPr>
        <dsp:cNvPr id="0" name=""/>
        <dsp:cNvSpPr/>
      </dsp:nvSpPr>
      <dsp:spPr>
        <a:xfrm>
          <a:off x="0" y="1851327"/>
          <a:ext cx="4780361" cy="616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Complete all applications and supplemental essays</a:t>
          </a:r>
        </a:p>
      </dsp:txBody>
      <dsp:txXfrm>
        <a:off x="0" y="1851327"/>
        <a:ext cx="4780361" cy="616933"/>
      </dsp:txXfrm>
    </dsp:sp>
    <dsp:sp modelId="{A5CCA9D4-05B6-6E41-A0D8-808FAC13B72C}">
      <dsp:nvSpPr>
        <dsp:cNvPr id="0" name=""/>
        <dsp:cNvSpPr/>
      </dsp:nvSpPr>
      <dsp:spPr>
        <a:xfrm>
          <a:off x="0" y="2468260"/>
          <a:ext cx="4780361"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867643-BA7E-CD4D-A4D6-FF190995EE1F}">
      <dsp:nvSpPr>
        <dsp:cNvPr id="0" name=""/>
        <dsp:cNvSpPr/>
      </dsp:nvSpPr>
      <dsp:spPr>
        <a:xfrm>
          <a:off x="0" y="2468260"/>
          <a:ext cx="4780361" cy="616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First due date is November 1 for Early Action</a:t>
          </a:r>
        </a:p>
      </dsp:txBody>
      <dsp:txXfrm>
        <a:off x="0" y="2468260"/>
        <a:ext cx="4780361" cy="616933"/>
      </dsp:txXfrm>
    </dsp:sp>
    <dsp:sp modelId="{2E5A963B-DD27-8D43-8356-D8824D890B6B}">
      <dsp:nvSpPr>
        <dsp:cNvPr id="0" name=""/>
        <dsp:cNvSpPr/>
      </dsp:nvSpPr>
      <dsp:spPr>
        <a:xfrm>
          <a:off x="0" y="3085194"/>
          <a:ext cx="4780361" cy="0"/>
        </a:xfrm>
        <a:prstGeom prst="line">
          <a:avLst/>
        </a:prstGeom>
        <a:solidFill>
          <a:schemeClr val="accent2">
            <a:hueOff val="-1212803"/>
            <a:satOff val="-69940"/>
            <a:lumOff val="7190"/>
            <a:alphaOff val="0"/>
          </a:schemeClr>
        </a:solidFill>
        <a:ln w="12700" cap="flat" cmpd="sng" algn="ctr">
          <a:solidFill>
            <a:schemeClr val="accent2">
              <a:hueOff val="-1212803"/>
              <a:satOff val="-69940"/>
              <a:lumOff val="71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7654DA-00C0-A947-846C-4CE2844D4936}">
      <dsp:nvSpPr>
        <dsp:cNvPr id="0" name=""/>
        <dsp:cNvSpPr/>
      </dsp:nvSpPr>
      <dsp:spPr>
        <a:xfrm>
          <a:off x="0" y="3085194"/>
          <a:ext cx="4780361" cy="616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Cal States are due November 30</a:t>
          </a:r>
        </a:p>
      </dsp:txBody>
      <dsp:txXfrm>
        <a:off x="0" y="3085194"/>
        <a:ext cx="4780361" cy="616933"/>
      </dsp:txXfrm>
    </dsp:sp>
    <dsp:sp modelId="{23E252DC-6193-6B49-B29F-425890F26495}">
      <dsp:nvSpPr>
        <dsp:cNvPr id="0" name=""/>
        <dsp:cNvSpPr/>
      </dsp:nvSpPr>
      <dsp:spPr>
        <a:xfrm>
          <a:off x="0" y="3702127"/>
          <a:ext cx="4780361"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BC2215-68E5-2E41-B5B3-FF204F137325}">
      <dsp:nvSpPr>
        <dsp:cNvPr id="0" name=""/>
        <dsp:cNvSpPr/>
      </dsp:nvSpPr>
      <dsp:spPr>
        <a:xfrm>
          <a:off x="0" y="3702127"/>
          <a:ext cx="4780361" cy="616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Submit all applications at least one day prior to deadline</a:t>
          </a:r>
        </a:p>
      </dsp:txBody>
      <dsp:txXfrm>
        <a:off x="0" y="3702127"/>
        <a:ext cx="4780361" cy="61693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2C112-FFE8-7247-B769-141A4E6243ED}">
      <dsp:nvSpPr>
        <dsp:cNvPr id="0" name=""/>
        <dsp:cNvSpPr/>
      </dsp:nvSpPr>
      <dsp:spPr>
        <a:xfrm>
          <a:off x="163464" y="1667"/>
          <a:ext cx="1472685" cy="883611"/>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What level of support will your student need to be successful?</a:t>
          </a:r>
        </a:p>
      </dsp:txBody>
      <dsp:txXfrm>
        <a:off x="163464" y="1667"/>
        <a:ext cx="1472685" cy="883611"/>
      </dsp:txXfrm>
    </dsp:sp>
    <dsp:sp modelId="{225AB060-4342-0B44-BDE6-3C82AE54E25F}">
      <dsp:nvSpPr>
        <dsp:cNvPr id="0" name=""/>
        <dsp:cNvSpPr/>
      </dsp:nvSpPr>
      <dsp:spPr>
        <a:xfrm>
          <a:off x="1783418" y="1667"/>
          <a:ext cx="1472685" cy="883611"/>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Is your student academically prepared for the colleges on their list?</a:t>
          </a:r>
        </a:p>
      </dsp:txBody>
      <dsp:txXfrm>
        <a:off x="1783418" y="1667"/>
        <a:ext cx="1472685" cy="883611"/>
      </dsp:txXfrm>
    </dsp:sp>
    <dsp:sp modelId="{9FE23DCB-AE4E-E342-BFC2-1E29ACB0188B}">
      <dsp:nvSpPr>
        <dsp:cNvPr id="0" name=""/>
        <dsp:cNvSpPr/>
      </dsp:nvSpPr>
      <dsp:spPr>
        <a:xfrm>
          <a:off x="163464" y="1032546"/>
          <a:ext cx="1472685" cy="883611"/>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Has your student ever been away from home for a week or more without a family member?</a:t>
          </a:r>
        </a:p>
      </dsp:txBody>
      <dsp:txXfrm>
        <a:off x="163464" y="1032546"/>
        <a:ext cx="1472685" cy="883611"/>
      </dsp:txXfrm>
    </dsp:sp>
    <dsp:sp modelId="{DE5EB485-E174-8342-B7A2-E7F8B9473465}">
      <dsp:nvSpPr>
        <dsp:cNvPr id="0" name=""/>
        <dsp:cNvSpPr/>
      </dsp:nvSpPr>
      <dsp:spPr>
        <a:xfrm>
          <a:off x="1783418" y="1032546"/>
          <a:ext cx="1472685" cy="883611"/>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What is the long-term goal? </a:t>
          </a:r>
        </a:p>
      </dsp:txBody>
      <dsp:txXfrm>
        <a:off x="1783418" y="1032546"/>
        <a:ext cx="1472685" cy="883611"/>
      </dsp:txXfrm>
    </dsp:sp>
    <dsp:sp modelId="{B2BF77E2-A736-2343-86E3-8197752101BF}">
      <dsp:nvSpPr>
        <dsp:cNvPr id="0" name=""/>
        <dsp:cNvSpPr/>
      </dsp:nvSpPr>
      <dsp:spPr>
        <a:xfrm>
          <a:off x="163464" y="2063426"/>
          <a:ext cx="1472685" cy="883611"/>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I have never had a student leave a school because it was too easy</a:t>
          </a:r>
        </a:p>
      </dsp:txBody>
      <dsp:txXfrm>
        <a:off x="163464" y="2063426"/>
        <a:ext cx="1472685" cy="883611"/>
      </dsp:txXfrm>
    </dsp:sp>
    <dsp:sp modelId="{7CEB5CCA-B338-B94F-BB66-3A88590DC3CF}">
      <dsp:nvSpPr>
        <dsp:cNvPr id="0" name=""/>
        <dsp:cNvSpPr/>
      </dsp:nvSpPr>
      <dsp:spPr>
        <a:xfrm>
          <a:off x="1783418" y="2063426"/>
          <a:ext cx="1472685" cy="883611"/>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How can you help prepare your student to be independent?</a:t>
          </a:r>
        </a:p>
      </dsp:txBody>
      <dsp:txXfrm>
        <a:off x="1783418" y="2063426"/>
        <a:ext cx="1472685" cy="883611"/>
      </dsp:txXfrm>
    </dsp:sp>
    <dsp:sp modelId="{B0CA182B-0E08-0344-847A-739F08C5F5B0}">
      <dsp:nvSpPr>
        <dsp:cNvPr id="0" name=""/>
        <dsp:cNvSpPr/>
      </dsp:nvSpPr>
      <dsp:spPr>
        <a:xfrm>
          <a:off x="973441" y="3094306"/>
          <a:ext cx="1472685" cy="883611"/>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The right college is more important than proximity</a:t>
          </a:r>
        </a:p>
      </dsp:txBody>
      <dsp:txXfrm>
        <a:off x="973441" y="3094306"/>
        <a:ext cx="1472685" cy="88361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B7B1EE-A001-F041-95A4-98303AF30A3F}" type="datetimeFigureOut">
              <a:rPr lang="en-US" smtClean="0"/>
              <a:t>1/23/23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92FD2C-42C8-E648-BE8C-094CEF65DAE9}" type="slidenum">
              <a:rPr lang="en-US" smtClean="0"/>
              <a:t>‹#›</a:t>
            </a:fld>
            <a:endParaRPr lang="en-US"/>
          </a:p>
        </p:txBody>
      </p:sp>
    </p:spTree>
    <p:extLst>
      <p:ext uri="{BB962C8B-B14F-4D97-AF65-F5344CB8AC3E}">
        <p14:creationId xmlns:p14="http://schemas.microsoft.com/office/powerpoint/2010/main" val="2522511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xperiencecle.com/frequently-asked-questions/#collapse-1-15427"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1" dirty="0">
              <a:effectLst/>
              <a:hlinkClick r:id="rId3"/>
            </a:endParaRPr>
          </a:p>
          <a:p>
            <a:r>
              <a:rPr lang="en-US" dirty="0">
                <a:effectLst/>
              </a:rPr>
              <a:t>Students enrolled at College Living Experience live in apartments that are close to the CLE center and the educational program they are enrolled in. Students typically live in a 2 bedroom apartment with a roommate. Some students, based on need or preference, may choose to live on their own.</a:t>
            </a:r>
          </a:p>
          <a:p>
            <a:r>
              <a:rPr lang="en-US" dirty="0">
                <a:effectLst/>
              </a:rPr>
              <a:t>Apartment living, rather than dorm life, provides the chance for CLE students to learn what it takes to be independent in adulthood with our support. Students can learn to shop for groceries, cook, clean and manage basic maintenance such as unclogging a sink. Under the direction of an independent living skills coordinator, students gain experience and confidence in accepting responsibility for tasks of daily living. Equally important, CLE students receive the social benefits of sharing living space, responsibilities, interaction and friendship with a roommate. </a:t>
            </a:r>
          </a:p>
          <a:p>
            <a:endParaRPr lang="en-US" dirty="0"/>
          </a:p>
        </p:txBody>
      </p:sp>
      <p:sp>
        <p:nvSpPr>
          <p:cNvPr id="4" name="Slide Number Placeholder 3"/>
          <p:cNvSpPr>
            <a:spLocks noGrp="1"/>
          </p:cNvSpPr>
          <p:nvPr>
            <p:ph type="sldNum" sz="quarter" idx="5"/>
          </p:nvPr>
        </p:nvSpPr>
        <p:spPr/>
        <p:txBody>
          <a:bodyPr/>
          <a:lstStyle/>
          <a:p>
            <a:fld id="{D392FD2C-42C8-E648-BE8C-094CEF65DAE9}" type="slidenum">
              <a:rPr lang="en-US" smtClean="0"/>
              <a:t>3</a:t>
            </a:fld>
            <a:endParaRPr lang="en-US"/>
          </a:p>
        </p:txBody>
      </p:sp>
    </p:spTree>
    <p:extLst>
      <p:ext uri="{BB962C8B-B14F-4D97-AF65-F5344CB8AC3E}">
        <p14:creationId xmlns:p14="http://schemas.microsoft.com/office/powerpoint/2010/main" val="1667136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92FD2C-42C8-E648-BE8C-094CEF65DAE9}" type="slidenum">
              <a:rPr lang="en-US" smtClean="0"/>
              <a:t>19</a:t>
            </a:fld>
            <a:endParaRPr lang="en-US"/>
          </a:p>
        </p:txBody>
      </p:sp>
    </p:spTree>
    <p:extLst>
      <p:ext uri="{BB962C8B-B14F-4D97-AF65-F5344CB8AC3E}">
        <p14:creationId xmlns:p14="http://schemas.microsoft.com/office/powerpoint/2010/main" val="1898264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EA7947-E287-4738-8C82-07CE4F01EF03}" type="datetime2">
              <a:rPr lang="en-US" smtClean="0"/>
              <a:t>Monday, January 23, 2023</a:t>
            </a:fld>
            <a:endParaRPr lang="en-US" dirty="0"/>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502773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2EBD84-71F4-4271-8C46-0D47C0A9B12E}" type="datetime2">
              <a:rPr lang="en-US" smtClean="0"/>
              <a:t>Monday, January 23, 2023</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035041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AE0CE1-F450-4107-B2CB-17B18F8A3F4A}" type="datetime2">
              <a:rPr lang="en-US" smtClean="0"/>
              <a:t>Monday, January 23, 2023</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316819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E8C025-CD7A-4966-867E-81CF82B15267}" type="datetime2">
              <a:rPr lang="en-US" smtClean="0"/>
              <a:t>Monday, January 23, 2023</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5872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809929-0719-4517-94D6-FDF7F99E70F6}" type="datetime2">
              <a:rPr lang="en-US" smtClean="0"/>
              <a:t>Monday, January 23, 2023</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118435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0E95673-5512-4AAA-9AEB-E00C61EC65D5}" type="datetime2">
              <a:rPr lang="en-US" smtClean="0"/>
              <a:t>Monday, January 23, 2023</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884420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46CB39B-5F4C-4A7E-9BE3-AAFD45576D16}" type="datetime2">
              <a:rPr lang="en-US" smtClean="0"/>
              <a:t>Monday, January 23, 2023</a:t>
            </a:fld>
            <a:endParaRPr lang="en-US" dirty="0"/>
          </a:p>
        </p:txBody>
      </p:sp>
      <p:sp>
        <p:nvSpPr>
          <p:cNvPr id="8" name="Footer Placeholder 7"/>
          <p:cNvSpPr>
            <a:spLocks noGrp="1"/>
          </p:cNvSpPr>
          <p:nvPr>
            <p:ph type="ftr" sz="quarter" idx="11"/>
          </p:nvPr>
        </p:nvSpPr>
        <p:spPr/>
        <p:txBody>
          <a:bodyPr/>
          <a:lstStyle/>
          <a:p>
            <a:r>
              <a:rPr lang="en-US"/>
              <a:t>Sample Footer</a:t>
            </a:r>
            <a:endParaRPr lang="en-US" dirty="0"/>
          </a:p>
        </p:txBody>
      </p:sp>
      <p:sp>
        <p:nvSpPr>
          <p:cNvPr id="9" name="Slide Number Placeholder 8"/>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214338465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75BB40A-97BD-4BFB-B639-0BFF95FDE8B7}" type="datetime2">
              <a:rPr lang="en-US" smtClean="0"/>
              <a:t>Monday, January 23, 2023</a:t>
            </a:fld>
            <a:endParaRPr lang="en-US"/>
          </a:p>
        </p:txBody>
      </p:sp>
      <p:sp>
        <p:nvSpPr>
          <p:cNvPr id="4" name="Footer Placeholder 3"/>
          <p:cNvSpPr>
            <a:spLocks noGrp="1"/>
          </p:cNvSpPr>
          <p:nvPr>
            <p:ph type="ftr" sz="quarter" idx="11"/>
          </p:nvPr>
        </p:nvSpPr>
        <p:spPr/>
        <p:txBody>
          <a:bodyPr/>
          <a:lstStyle/>
          <a:p>
            <a:r>
              <a:rPr lang="en-US"/>
              <a:t>Sample Footer</a:t>
            </a:r>
          </a:p>
        </p:txBody>
      </p:sp>
      <p:sp>
        <p:nvSpPr>
          <p:cNvPr id="5" name="Slide Number Placeholder 4"/>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112576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E9E0E3-ECF6-4CFE-8698-AEFEBCECC3C0}" type="datetime2">
              <a:rPr lang="en-US" smtClean="0"/>
              <a:t>Monday, January 23, 2023</a:t>
            </a:fld>
            <a:endParaRPr lang="en-US"/>
          </a:p>
        </p:txBody>
      </p:sp>
      <p:sp>
        <p:nvSpPr>
          <p:cNvPr id="3" name="Footer Placeholder 2"/>
          <p:cNvSpPr>
            <a:spLocks noGrp="1"/>
          </p:cNvSpPr>
          <p:nvPr>
            <p:ph type="ftr" sz="quarter" idx="11"/>
          </p:nvPr>
        </p:nvSpPr>
        <p:spPr/>
        <p:txBody>
          <a:bodyPr/>
          <a:lstStyle/>
          <a:p>
            <a:r>
              <a:rPr lang="en-US"/>
              <a:t>Sample Footer</a:t>
            </a:r>
          </a:p>
        </p:txBody>
      </p:sp>
      <p:sp>
        <p:nvSpPr>
          <p:cNvPr id="4" name="Slide Number Placeholder 3"/>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32251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1462FC-960E-4740-921F-B36862979F21}" type="datetime2">
              <a:rPr lang="en-US" smtClean="0"/>
              <a:t>Monday, January 23, 2023</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897473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0BC9E2-CB44-4C05-9BB5-496C18A241E0}" type="datetime2">
              <a:rPr lang="en-US" smtClean="0"/>
              <a:t>Monday, January 23, 2023</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061747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6CB39B-5F4C-4A7E-9BE3-AAFD45576D16}" type="datetime2">
              <a:rPr lang="en-US" smtClean="0"/>
              <a:t>Monday, January 23, 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Sample Footer</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4187275998"/>
      </p:ext>
    </p:extLst>
  </p:cSld>
  <p:clrMap bg1="dk1" tx1="lt1" bg2="dk2" tx2="lt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beaconcollege.edu/about-beacon-college/location/" TargetMode="External"/><Relationship Id="rId1" Type="http://schemas.openxmlformats.org/officeDocument/2006/relationships/slideLayout" Target="../slideLayouts/slideLayout2.xml"/><Relationship Id="rId4" Type="http://schemas.openxmlformats.org/officeDocument/2006/relationships/image" Target="https://www.beaconcollege.edu/wp-content/uploads/2017/03/Haggerty-14-300x200.jpg" TargetMode="External"/></Relationships>
</file>

<file path=ppt/slides/_rels/slide7.xml.rels><?xml version="1.0" encoding="UTF-8" standalone="yes"?>
<Relationships xmlns="http://schemas.openxmlformats.org/package/2006/relationships"><Relationship Id="rId2" Type="http://schemas.openxmlformats.org/officeDocument/2006/relationships/hyperlink" Target="https://www.landmark.edu/academics/academic-support/academic-placement"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AFD5A-7C86-5B47-ABBE-57DD43F055CE}"/>
              </a:ext>
            </a:extLst>
          </p:cNvPr>
          <p:cNvSpPr>
            <a:spLocks noGrp="1"/>
          </p:cNvSpPr>
          <p:nvPr>
            <p:ph type="ctrTitle"/>
          </p:nvPr>
        </p:nvSpPr>
        <p:spPr>
          <a:xfrm>
            <a:off x="413148" y="1612624"/>
            <a:ext cx="2674143" cy="1821963"/>
          </a:xfrm>
        </p:spPr>
        <p:txBody>
          <a:bodyPr anchor="b">
            <a:normAutofit/>
          </a:bodyPr>
          <a:lstStyle/>
          <a:p>
            <a:r>
              <a:rPr lang="en-US" sz="3600" dirty="0"/>
              <a:t>Post Secondary Options 2023</a:t>
            </a:r>
          </a:p>
        </p:txBody>
      </p:sp>
      <p:pic>
        <p:nvPicPr>
          <p:cNvPr id="6" name="Picture 5" descr="Three neatly stacked books">
            <a:extLst>
              <a:ext uri="{FF2B5EF4-FFF2-40B4-BE49-F238E27FC236}">
                <a16:creationId xmlns:a16="http://schemas.microsoft.com/office/drawing/2014/main" id="{13167800-0EF9-1744-9960-72449F3E85AF}"/>
              </a:ext>
            </a:extLst>
          </p:cNvPr>
          <p:cNvPicPr>
            <a:picLocks noChangeAspect="1"/>
          </p:cNvPicPr>
          <p:nvPr/>
        </p:nvPicPr>
        <p:blipFill rotWithShape="1">
          <a:blip r:embed="rId2"/>
          <a:srcRect l="10029" r="10029"/>
          <a:stretch/>
        </p:blipFill>
        <p:spPr>
          <a:xfrm>
            <a:off x="3557589" y="1269207"/>
            <a:ext cx="5173265" cy="4319588"/>
          </a:xfrm>
          <a:custGeom>
            <a:avLst/>
            <a:gdLst/>
            <a:ahLst/>
            <a:cxnLst/>
            <a:rect l="l" t="t" r="r" b="b"/>
            <a:pathLst>
              <a:path w="6897687" h="5759451">
                <a:moveTo>
                  <a:pt x="0" y="0"/>
                </a:moveTo>
                <a:lnTo>
                  <a:pt x="6897687" y="0"/>
                </a:lnTo>
                <a:lnTo>
                  <a:pt x="6897687" y="5759451"/>
                </a:lnTo>
                <a:lnTo>
                  <a:pt x="0" y="5759451"/>
                </a:lnTo>
                <a:close/>
              </a:path>
            </a:pathLst>
          </a:custGeom>
        </p:spPr>
      </p:pic>
    </p:spTree>
    <p:extLst>
      <p:ext uri="{BB962C8B-B14F-4D97-AF65-F5344CB8AC3E}">
        <p14:creationId xmlns:p14="http://schemas.microsoft.com/office/powerpoint/2010/main" val="4242635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EB20F1-0B84-5329-69AD-23AD2AE93E23}"/>
              </a:ext>
            </a:extLst>
          </p:cNvPr>
          <p:cNvSpPr>
            <a:spLocks noGrp="1"/>
          </p:cNvSpPr>
          <p:nvPr>
            <p:ph type="title"/>
          </p:nvPr>
        </p:nvSpPr>
        <p:spPr>
          <a:xfrm>
            <a:off x="515125" y="1153572"/>
            <a:ext cx="2400300" cy="4461163"/>
          </a:xfrm>
        </p:spPr>
        <p:txBody>
          <a:bodyPr>
            <a:normAutofit/>
          </a:bodyPr>
          <a:lstStyle/>
          <a:p>
            <a:r>
              <a:rPr lang="en-US">
                <a:solidFill>
                  <a:srgbClr val="FFFFFF"/>
                </a:solidFill>
              </a:rPr>
              <a:t>On Your Marq</a:t>
            </a:r>
          </a:p>
        </p:txBody>
      </p:sp>
      <p:sp>
        <p:nvSpPr>
          <p:cNvPr id="7"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F2677C0-B241-36EC-D8E6-C9DA56828558}"/>
              </a:ext>
            </a:extLst>
          </p:cNvPr>
          <p:cNvSpPr>
            <a:spLocks noGrp="1"/>
          </p:cNvSpPr>
          <p:nvPr>
            <p:ph idx="1"/>
          </p:nvPr>
        </p:nvSpPr>
        <p:spPr>
          <a:xfrm>
            <a:off x="3335481" y="591344"/>
            <a:ext cx="5179868" cy="5585619"/>
          </a:xfrm>
        </p:spPr>
        <p:txBody>
          <a:bodyPr anchor="ctr">
            <a:normAutofit/>
          </a:bodyPr>
          <a:lstStyle/>
          <a:p>
            <a:pPr fontAlgn="base"/>
            <a:r>
              <a:rPr lang="en-US" sz="1800" b="0" i="0">
                <a:effectLst/>
                <a:latin typeface="Arial" panose="020B0604020202020204" pitchFamily="34" charset="0"/>
              </a:rPr>
              <a:t>On Your </a:t>
            </a:r>
            <a:r>
              <a:rPr lang="en-US" sz="1800" b="0" i="0" err="1">
                <a:effectLst/>
                <a:latin typeface="Arial" panose="020B0604020202020204" pitchFamily="34" charset="0"/>
              </a:rPr>
              <a:t>Marq</a:t>
            </a:r>
            <a:r>
              <a:rPr lang="en-US" sz="1800" b="0" i="0">
                <a:effectLst/>
                <a:latin typeface="Arial" panose="020B0604020202020204" pitchFamily="34" charset="0"/>
              </a:rPr>
              <a:t> seeks to support neurodivergent students throughout their time at Marquette University using an interdisciplinary approach to foster the development of the whole student, and the inclusivity of Marquette University at large.  </a:t>
            </a:r>
          </a:p>
          <a:p>
            <a:pPr fontAlgn="base"/>
            <a:r>
              <a:rPr lang="en-US" sz="1800" b="0" i="0">
                <a:effectLst/>
                <a:latin typeface="Arial" panose="020B0604020202020204" pitchFamily="34" charset="0"/>
              </a:rPr>
              <a:t>Our mission, therefore, echoes Marquette University’s mission in the discovery and sharing of knowledge, the fostering of personal and professional excellence, and the development of leadership expressed in service to others. All of this culminates with the goal of gainful and meaningful employment in the students’ desired field.  </a:t>
            </a:r>
          </a:p>
          <a:p>
            <a:pPr fontAlgn="base"/>
            <a:r>
              <a:rPr lang="en-US" sz="1800" b="0" i="0">
                <a:effectLst/>
                <a:latin typeface="Arial" panose="020B0604020202020204" pitchFamily="34" charset="0"/>
              </a:rPr>
              <a:t>https://</a:t>
            </a:r>
            <a:r>
              <a:rPr lang="en-US" sz="1800" b="0" i="0" err="1">
                <a:effectLst/>
                <a:latin typeface="Arial" panose="020B0604020202020204" pitchFamily="34" charset="0"/>
              </a:rPr>
              <a:t>www.marquette.edu</a:t>
            </a:r>
            <a:r>
              <a:rPr lang="en-US" sz="1800" b="0" i="0">
                <a:effectLst/>
                <a:latin typeface="Arial" panose="020B0604020202020204" pitchFamily="34" charset="0"/>
              </a:rPr>
              <a:t>/disability-services/on-your-</a:t>
            </a:r>
            <a:r>
              <a:rPr lang="en-US" sz="1800" b="0" i="0" err="1">
                <a:effectLst/>
                <a:latin typeface="Arial" panose="020B0604020202020204" pitchFamily="34" charset="0"/>
              </a:rPr>
              <a:t>marq</a:t>
            </a:r>
            <a:r>
              <a:rPr lang="en-US" sz="1800" b="0" i="0">
                <a:effectLst/>
                <a:latin typeface="Arial" panose="020B0604020202020204" pitchFamily="34" charset="0"/>
              </a:rPr>
              <a:t>/?</a:t>
            </a:r>
            <a:r>
              <a:rPr lang="en-US" sz="1800" b="0" i="0" err="1">
                <a:effectLst/>
                <a:latin typeface="Arial" panose="020B0604020202020204" pitchFamily="34" charset="0"/>
              </a:rPr>
              <a:t>utm_source</a:t>
            </a:r>
            <a:r>
              <a:rPr lang="en-US" sz="1800" b="0" i="0">
                <a:effectLst/>
                <a:latin typeface="Arial" panose="020B0604020202020204" pitchFamily="34" charset="0"/>
              </a:rPr>
              <a:t>=</a:t>
            </a:r>
            <a:r>
              <a:rPr lang="en-US" sz="1800" b="0" i="0" err="1">
                <a:effectLst/>
                <a:latin typeface="Arial" panose="020B0604020202020204" pitchFamily="34" charset="0"/>
              </a:rPr>
              <a:t>search&amp;utm_medium</a:t>
            </a:r>
            <a:r>
              <a:rPr lang="en-US" sz="1800" b="0" i="0">
                <a:effectLst/>
                <a:latin typeface="Arial" panose="020B0604020202020204" pitchFamily="34" charset="0"/>
              </a:rPr>
              <a:t>=</a:t>
            </a:r>
            <a:r>
              <a:rPr lang="en-US" sz="1800" b="0" i="0" err="1">
                <a:effectLst/>
                <a:latin typeface="Arial" panose="020B0604020202020204" pitchFamily="34" charset="0"/>
              </a:rPr>
              <a:t>paidmedia&amp;utm_campaign</a:t>
            </a:r>
            <a:r>
              <a:rPr lang="en-US" sz="1800" b="0" i="0">
                <a:effectLst/>
                <a:latin typeface="Arial" panose="020B0604020202020204" pitchFamily="34" charset="0"/>
              </a:rPr>
              <a:t>=OYMFY23&amp;gclid=Cj0KCQiA_bieBhDSARIsADU4zLdsoozgmRuTpiMG5Ke9rvIzLbZyvQTmYr8QEmOSs3TqA_ESUgiMlaMaAsL5EALw_wcB</a:t>
            </a:r>
          </a:p>
          <a:p>
            <a:pPr fontAlgn="base"/>
            <a:endParaRPr lang="en-US" sz="1800"/>
          </a:p>
        </p:txBody>
      </p:sp>
    </p:spTree>
    <p:extLst>
      <p:ext uri="{BB962C8B-B14F-4D97-AF65-F5344CB8AC3E}">
        <p14:creationId xmlns:p14="http://schemas.microsoft.com/office/powerpoint/2010/main" val="3099122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Rectangle 36">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C75859B3-D6A1-4971-424E-1D921C6289DC}"/>
              </a:ext>
            </a:extLst>
          </p:cNvPr>
          <p:cNvSpPr>
            <a:spLocks noGrp="1"/>
          </p:cNvSpPr>
          <p:nvPr>
            <p:ph idx="1"/>
          </p:nvPr>
        </p:nvSpPr>
        <p:spPr>
          <a:xfrm>
            <a:off x="3607694" y="649480"/>
            <a:ext cx="4916510" cy="5546047"/>
          </a:xfrm>
        </p:spPr>
        <p:txBody>
          <a:bodyPr anchor="ctr">
            <a:normAutofit/>
          </a:bodyPr>
          <a:lstStyle/>
          <a:p>
            <a:pPr marL="0" indent="0" fontAlgn="base">
              <a:buNone/>
            </a:pPr>
            <a:r>
              <a:rPr lang="en-US" sz="1300">
                <a:latin typeface="Arial" panose="020B0604020202020204" pitchFamily="34" charset="0"/>
              </a:rPr>
              <a:t>Students admitted to Marquette University with a diagnosis of Autism Spectrum Disorder, Pervasive Development Disorder(PDD), or Social Pragmatic Communication Disorder, ADHD, and all other forms of neurodivergence</a:t>
            </a:r>
          </a:p>
          <a:p>
            <a:pPr fontAlgn="base"/>
            <a:r>
              <a:rPr lang="en-US" sz="1300">
                <a:latin typeface="Arial" panose="020B0604020202020204" pitchFamily="34" charset="0"/>
              </a:rPr>
              <a:t>On Your Marq (OYM) is a college success program designed to assist  neurodivergent students in navigating the college landscape at Marquette University. Utilizing an interdisciplinary approach, we work together to build the support team students need to thrive at Marquette. Everyone on the student's team receives training on the best practices for working with neurodivergent students. Formal and informal supports available to aid students in the development of academic, social, and independent living skills include: </a:t>
            </a:r>
          </a:p>
          <a:p>
            <a:pPr fontAlgn="base">
              <a:buFont typeface="Arial" panose="020B0604020202020204" pitchFamily="34" charset="0"/>
              <a:buChar char="•"/>
            </a:pPr>
            <a:r>
              <a:rPr lang="en-US" sz="1300">
                <a:latin typeface="Arial" panose="020B0604020202020204" pitchFamily="34" charset="0"/>
              </a:rPr>
              <a:t>weekly seminars </a:t>
            </a:r>
          </a:p>
          <a:p>
            <a:pPr fontAlgn="base">
              <a:buFont typeface="Arial" panose="020B0604020202020204" pitchFamily="34" charset="0"/>
              <a:buChar char="•"/>
            </a:pPr>
            <a:r>
              <a:rPr lang="en-US" sz="1300">
                <a:latin typeface="Arial" panose="020B0604020202020204" pitchFamily="34" charset="0"/>
              </a:rPr>
              <a:t>one-on-one coaching </a:t>
            </a:r>
          </a:p>
          <a:p>
            <a:pPr fontAlgn="base">
              <a:buFont typeface="Arial" panose="020B0604020202020204" pitchFamily="34" charset="0"/>
              <a:buChar char="•"/>
            </a:pPr>
            <a:r>
              <a:rPr lang="en-US" sz="1300">
                <a:latin typeface="Arial" panose="020B0604020202020204" pitchFamily="34" charset="0"/>
              </a:rPr>
              <a:t>peer mentors </a:t>
            </a:r>
          </a:p>
          <a:p>
            <a:pPr fontAlgn="base">
              <a:buFont typeface="Arial" panose="020B0604020202020204" pitchFamily="34" charset="0"/>
              <a:buChar char="•"/>
            </a:pPr>
            <a:r>
              <a:rPr lang="en-US" sz="1300">
                <a:latin typeface="Arial" panose="020B0604020202020204" pitchFamily="34" charset="0"/>
              </a:rPr>
              <a:t>mental health support</a:t>
            </a:r>
          </a:p>
          <a:p>
            <a:pPr fontAlgn="base">
              <a:buFont typeface="Arial" panose="020B0604020202020204" pitchFamily="34" charset="0"/>
              <a:buChar char="•"/>
            </a:pPr>
            <a:r>
              <a:rPr lang="en-US" sz="1300">
                <a:latin typeface="Arial" panose="020B0604020202020204" pitchFamily="34" charset="0"/>
              </a:rPr>
              <a:t>OYM specific tutoring </a:t>
            </a:r>
          </a:p>
          <a:p>
            <a:pPr fontAlgn="base"/>
            <a:r>
              <a:rPr lang="en-US" sz="1300">
                <a:latin typeface="Arial" panose="020B0604020202020204" pitchFamily="34" charset="0"/>
              </a:rPr>
              <a:t>The first two years of the program focus on the student’s transition to the rigors of academia. In the second two years of the program, On Your Marq works with students to identify strengths and skills to transfer to their career and life after college. </a:t>
            </a:r>
          </a:p>
          <a:p>
            <a:endParaRPr lang="en-US" sz="1300"/>
          </a:p>
        </p:txBody>
      </p:sp>
      <p:sp>
        <p:nvSpPr>
          <p:cNvPr id="2" name="Title 1">
            <a:extLst>
              <a:ext uri="{FF2B5EF4-FFF2-40B4-BE49-F238E27FC236}">
                <a16:creationId xmlns:a16="http://schemas.microsoft.com/office/drawing/2014/main" id="{8AA20B02-23EA-BF31-DF38-4B08C3019227}"/>
              </a:ext>
            </a:extLst>
          </p:cNvPr>
          <p:cNvSpPr>
            <a:spLocks noGrp="1"/>
          </p:cNvSpPr>
          <p:nvPr>
            <p:ph type="title"/>
          </p:nvPr>
        </p:nvSpPr>
        <p:spPr>
          <a:xfrm flipV="1">
            <a:off x="295275" y="-439342"/>
            <a:ext cx="8318700" cy="257176"/>
          </a:xfrm>
        </p:spPr>
        <p:txBody>
          <a:bodyPr>
            <a:normAutofit/>
          </a:bodyPr>
          <a:lstStyle/>
          <a:p>
            <a:endParaRPr lang="en-US" sz="1200" dirty="0"/>
          </a:p>
        </p:txBody>
      </p:sp>
    </p:spTree>
    <p:extLst>
      <p:ext uri="{BB962C8B-B14F-4D97-AF65-F5344CB8AC3E}">
        <p14:creationId xmlns:p14="http://schemas.microsoft.com/office/powerpoint/2010/main" val="3024592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3B289-BEF8-DD4F-8803-E57BA700AB49}"/>
              </a:ext>
            </a:extLst>
          </p:cNvPr>
          <p:cNvSpPr>
            <a:spLocks noGrp="1"/>
          </p:cNvSpPr>
          <p:nvPr>
            <p:ph type="title"/>
          </p:nvPr>
        </p:nvSpPr>
        <p:spPr>
          <a:xfrm>
            <a:off x="413147" y="928503"/>
            <a:ext cx="6569544" cy="374072"/>
          </a:xfrm>
        </p:spPr>
        <p:txBody>
          <a:bodyPr wrap="square" anchor="b">
            <a:normAutofit fontScale="90000"/>
          </a:bodyPr>
          <a:lstStyle/>
          <a:p>
            <a:r>
              <a:rPr lang="en-US" sz="2100" dirty="0"/>
              <a:t>UCAM – Description of Services</a:t>
            </a:r>
          </a:p>
        </p:txBody>
      </p:sp>
      <p:sp>
        <p:nvSpPr>
          <p:cNvPr id="3" name="Content Placeholder 2">
            <a:extLst>
              <a:ext uri="{FF2B5EF4-FFF2-40B4-BE49-F238E27FC236}">
                <a16:creationId xmlns:a16="http://schemas.microsoft.com/office/drawing/2014/main" id="{3B7F9FEE-1C61-0A41-8D24-0C2898F1A208}"/>
              </a:ext>
            </a:extLst>
          </p:cNvPr>
          <p:cNvSpPr>
            <a:spLocks noGrp="1"/>
          </p:cNvSpPr>
          <p:nvPr>
            <p:ph idx="1"/>
          </p:nvPr>
        </p:nvSpPr>
        <p:spPr>
          <a:xfrm>
            <a:off x="413147" y="1436172"/>
            <a:ext cx="5619750" cy="4296688"/>
          </a:xfrm>
        </p:spPr>
        <p:txBody>
          <a:bodyPr anchor="t">
            <a:normAutofit fontScale="32500" lnSpcReduction="20000"/>
          </a:bodyPr>
          <a:lstStyle/>
          <a:p>
            <a:r>
              <a:rPr lang="en-US" sz="4800" dirty="0"/>
              <a:t>UCAM provides weekly, one-on-one coaching sessions, plus follow-up support as needed. UCAM is available to all SOU students and is financial aid eligible. Cost ranges from is $1,595-$3,100/term, depending on coaching hours</a:t>
            </a:r>
          </a:p>
          <a:p>
            <a:r>
              <a:rPr lang="en-US" sz="4800" dirty="0"/>
              <a:t>Pre-registration meetings </a:t>
            </a:r>
          </a:p>
          <a:p>
            <a:r>
              <a:rPr lang="en-US" sz="4800" dirty="0"/>
              <a:t>New student orientation</a:t>
            </a:r>
          </a:p>
          <a:p>
            <a:r>
              <a:rPr lang="en-US" sz="4800" dirty="0"/>
              <a:t>3-Credit Course sequence -required for 1st-year students</a:t>
            </a:r>
          </a:p>
          <a:p>
            <a:r>
              <a:rPr lang="en-US" sz="4800" dirty="0"/>
              <a:t>Parent orientation</a:t>
            </a:r>
          </a:p>
          <a:p>
            <a:r>
              <a:rPr lang="en-US" sz="4800" dirty="0"/>
              <a:t>Professional writing tutor</a:t>
            </a:r>
          </a:p>
          <a:p>
            <a:r>
              <a:rPr lang="en-US" sz="4800" dirty="0"/>
              <a:t>Referrals to other campus and community resources</a:t>
            </a:r>
          </a:p>
          <a:p>
            <a:r>
              <a:rPr lang="en-US" sz="4800" dirty="0"/>
              <a:t>UCAM Peer Mentor</a:t>
            </a:r>
          </a:p>
          <a:p>
            <a:r>
              <a:rPr lang="en-US" sz="4800" dirty="0"/>
              <a:t>End-of-Term coaching feedback</a:t>
            </a:r>
          </a:p>
          <a:p>
            <a:r>
              <a:rPr lang="en-US" sz="4800" dirty="0"/>
              <a:t>Study Jams</a:t>
            </a:r>
          </a:p>
          <a:p>
            <a:r>
              <a:rPr lang="en-US" sz="4800" dirty="0"/>
              <a:t>Social Opportunities</a:t>
            </a:r>
          </a:p>
          <a:p>
            <a:r>
              <a:rPr lang="en-US" sz="4800" dirty="0"/>
              <a:t>Power Hour</a:t>
            </a:r>
          </a:p>
          <a:p>
            <a:pPr>
              <a:lnSpc>
                <a:spcPct val="100000"/>
              </a:lnSpc>
            </a:pPr>
            <a:endParaRPr lang="en-US" sz="975" dirty="0"/>
          </a:p>
        </p:txBody>
      </p:sp>
      <p:pic>
        <p:nvPicPr>
          <p:cNvPr id="5" name="Picture 4" descr="Person writing on a notebook">
            <a:extLst>
              <a:ext uri="{FF2B5EF4-FFF2-40B4-BE49-F238E27FC236}">
                <a16:creationId xmlns:a16="http://schemas.microsoft.com/office/drawing/2014/main" id="{932A6C21-7052-AB4A-8899-4ADA55AB5AB0}"/>
              </a:ext>
            </a:extLst>
          </p:cNvPr>
          <p:cNvPicPr>
            <a:picLocks noChangeAspect="1"/>
          </p:cNvPicPr>
          <p:nvPr/>
        </p:nvPicPr>
        <p:blipFill>
          <a:blip r:embed="rId2"/>
          <a:stretch>
            <a:fillRect/>
          </a:stretch>
        </p:blipFill>
        <p:spPr>
          <a:xfrm>
            <a:off x="6322219" y="2249047"/>
            <a:ext cx="2406729" cy="1606491"/>
          </a:xfrm>
          <a:custGeom>
            <a:avLst/>
            <a:gdLst/>
            <a:ahLst/>
            <a:cxnLst/>
            <a:rect l="l" t="t" r="r" b="b"/>
            <a:pathLst>
              <a:path w="4713922" h="5759450">
                <a:moveTo>
                  <a:pt x="0" y="0"/>
                </a:moveTo>
                <a:lnTo>
                  <a:pt x="4713922" y="0"/>
                </a:lnTo>
                <a:lnTo>
                  <a:pt x="4713922" y="5759450"/>
                </a:lnTo>
                <a:lnTo>
                  <a:pt x="0" y="5759450"/>
                </a:lnTo>
                <a:close/>
              </a:path>
            </a:pathLst>
          </a:custGeom>
        </p:spPr>
      </p:pic>
    </p:spTree>
    <p:extLst>
      <p:ext uri="{BB962C8B-B14F-4D97-AF65-F5344CB8AC3E}">
        <p14:creationId xmlns:p14="http://schemas.microsoft.com/office/powerpoint/2010/main" val="4140332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4A9EF-9C38-7A46-AF7E-55BF19EE2702}"/>
              </a:ext>
            </a:extLst>
          </p:cNvPr>
          <p:cNvSpPr>
            <a:spLocks noGrp="1"/>
          </p:cNvSpPr>
          <p:nvPr>
            <p:ph type="title"/>
          </p:nvPr>
        </p:nvSpPr>
        <p:spPr>
          <a:xfrm>
            <a:off x="413148" y="1269207"/>
            <a:ext cx="2674144" cy="4157662"/>
          </a:xfrm>
        </p:spPr>
        <p:txBody>
          <a:bodyPr wrap="square" anchor="ctr">
            <a:normAutofit/>
          </a:bodyPr>
          <a:lstStyle/>
          <a:p>
            <a:r>
              <a:rPr lang="en-US" sz="3000" dirty="0"/>
              <a:t>Colleges with Comprehensive Support Services</a:t>
            </a:r>
          </a:p>
        </p:txBody>
      </p:sp>
      <p:graphicFrame>
        <p:nvGraphicFramePr>
          <p:cNvPr id="34" name="Content Placeholder 2">
            <a:extLst>
              <a:ext uri="{FF2B5EF4-FFF2-40B4-BE49-F238E27FC236}">
                <a16:creationId xmlns:a16="http://schemas.microsoft.com/office/drawing/2014/main" id="{54C6ABDF-9324-485D-ABCA-1DB6FE03455C}"/>
              </a:ext>
            </a:extLst>
          </p:cNvPr>
          <p:cNvGraphicFramePr>
            <a:graphicFrameLocks noGrp="1"/>
          </p:cNvGraphicFramePr>
          <p:nvPr>
            <p:ph idx="1"/>
            <p:extLst>
              <p:ext uri="{D42A27DB-BD31-4B8C-83A1-F6EECF244321}">
                <p14:modId xmlns:p14="http://schemas.microsoft.com/office/powerpoint/2010/main" val="1109141103"/>
              </p:ext>
            </p:extLst>
          </p:nvPr>
        </p:nvGraphicFramePr>
        <p:xfrm>
          <a:off x="3950494" y="1269206"/>
          <a:ext cx="4780361" cy="4319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2567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76EDB-E180-8A4F-AD9D-8433858313AB}"/>
              </a:ext>
            </a:extLst>
          </p:cNvPr>
          <p:cNvSpPr>
            <a:spLocks noGrp="1"/>
          </p:cNvSpPr>
          <p:nvPr>
            <p:ph type="title"/>
          </p:nvPr>
        </p:nvSpPr>
        <p:spPr>
          <a:xfrm>
            <a:off x="413148" y="1269207"/>
            <a:ext cx="2674144" cy="4157662"/>
          </a:xfrm>
        </p:spPr>
        <p:txBody>
          <a:bodyPr wrap="square" anchor="ctr">
            <a:normAutofit/>
          </a:bodyPr>
          <a:lstStyle/>
          <a:p>
            <a:r>
              <a:rPr lang="en-US" dirty="0"/>
              <a:t>Changes Since COVID</a:t>
            </a:r>
            <a:endParaRPr lang="en-US"/>
          </a:p>
        </p:txBody>
      </p:sp>
      <p:graphicFrame>
        <p:nvGraphicFramePr>
          <p:cNvPr id="5" name="Content Placeholder 2">
            <a:extLst>
              <a:ext uri="{FF2B5EF4-FFF2-40B4-BE49-F238E27FC236}">
                <a16:creationId xmlns:a16="http://schemas.microsoft.com/office/drawing/2014/main" id="{0732D1A9-DB5C-45C6-909D-0616C7236B60}"/>
              </a:ext>
            </a:extLst>
          </p:cNvPr>
          <p:cNvGraphicFramePr>
            <a:graphicFrameLocks noGrp="1"/>
          </p:cNvGraphicFramePr>
          <p:nvPr>
            <p:ph idx="1"/>
            <p:extLst>
              <p:ext uri="{D42A27DB-BD31-4B8C-83A1-F6EECF244321}">
                <p14:modId xmlns:p14="http://schemas.microsoft.com/office/powerpoint/2010/main" val="497898467"/>
              </p:ext>
            </p:extLst>
          </p:nvPr>
        </p:nvGraphicFramePr>
        <p:xfrm>
          <a:off x="3950494" y="1269206"/>
          <a:ext cx="4780361" cy="4319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4141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0D95D-56ED-3F4F-B9D6-13C1814127DC}"/>
              </a:ext>
            </a:extLst>
          </p:cNvPr>
          <p:cNvSpPr>
            <a:spLocks noGrp="1"/>
          </p:cNvSpPr>
          <p:nvPr>
            <p:ph type="title"/>
          </p:nvPr>
        </p:nvSpPr>
        <p:spPr>
          <a:xfrm>
            <a:off x="413148" y="1997869"/>
            <a:ext cx="3401615" cy="2834879"/>
          </a:xfrm>
        </p:spPr>
        <p:txBody>
          <a:bodyPr anchor="ctr">
            <a:normAutofit/>
          </a:bodyPr>
          <a:lstStyle/>
          <a:p>
            <a:r>
              <a:rPr lang="en-US" sz="4800"/>
              <a:t>Timeline: Junior Year</a:t>
            </a:r>
          </a:p>
        </p:txBody>
      </p:sp>
      <p:graphicFrame>
        <p:nvGraphicFramePr>
          <p:cNvPr id="5" name="Content Placeholder 2">
            <a:extLst>
              <a:ext uri="{FF2B5EF4-FFF2-40B4-BE49-F238E27FC236}">
                <a16:creationId xmlns:a16="http://schemas.microsoft.com/office/drawing/2014/main" id="{35D597AB-9393-4A49-AD1F-AF0A7829E008}"/>
              </a:ext>
            </a:extLst>
          </p:cNvPr>
          <p:cNvGraphicFramePr>
            <a:graphicFrameLocks noGrp="1"/>
          </p:cNvGraphicFramePr>
          <p:nvPr>
            <p:ph idx="1"/>
            <p:extLst>
              <p:ext uri="{D42A27DB-BD31-4B8C-83A1-F6EECF244321}">
                <p14:modId xmlns:p14="http://schemas.microsoft.com/office/powerpoint/2010/main" val="164301790"/>
              </p:ext>
            </p:extLst>
          </p:nvPr>
        </p:nvGraphicFramePr>
        <p:xfrm>
          <a:off x="3950494" y="1269206"/>
          <a:ext cx="4780361" cy="4319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8895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9945B-EDA2-2543-9591-1301FBD44705}"/>
              </a:ext>
            </a:extLst>
          </p:cNvPr>
          <p:cNvSpPr>
            <a:spLocks noGrp="1"/>
          </p:cNvSpPr>
          <p:nvPr>
            <p:ph type="title"/>
          </p:nvPr>
        </p:nvSpPr>
        <p:spPr>
          <a:xfrm>
            <a:off x="413148" y="1997869"/>
            <a:ext cx="3401615" cy="2834879"/>
          </a:xfrm>
        </p:spPr>
        <p:txBody>
          <a:bodyPr anchor="ctr">
            <a:normAutofit/>
          </a:bodyPr>
          <a:lstStyle/>
          <a:p>
            <a:pPr>
              <a:lnSpc>
                <a:spcPct val="90000"/>
              </a:lnSpc>
            </a:pPr>
            <a:r>
              <a:rPr lang="en-US" sz="4800"/>
              <a:t>Timeline: Summer Before Senior Year</a:t>
            </a:r>
          </a:p>
        </p:txBody>
      </p:sp>
      <p:graphicFrame>
        <p:nvGraphicFramePr>
          <p:cNvPr id="5" name="Content Placeholder 2">
            <a:extLst>
              <a:ext uri="{FF2B5EF4-FFF2-40B4-BE49-F238E27FC236}">
                <a16:creationId xmlns:a16="http://schemas.microsoft.com/office/drawing/2014/main" id="{C5D1191C-1266-4664-B0F3-30E830AE90F2}"/>
              </a:ext>
            </a:extLst>
          </p:cNvPr>
          <p:cNvGraphicFramePr>
            <a:graphicFrameLocks noGrp="1"/>
          </p:cNvGraphicFramePr>
          <p:nvPr>
            <p:ph idx="1"/>
            <p:extLst>
              <p:ext uri="{D42A27DB-BD31-4B8C-83A1-F6EECF244321}">
                <p14:modId xmlns:p14="http://schemas.microsoft.com/office/powerpoint/2010/main" val="2109787961"/>
              </p:ext>
            </p:extLst>
          </p:nvPr>
        </p:nvGraphicFramePr>
        <p:xfrm>
          <a:off x="3950494" y="1269206"/>
          <a:ext cx="4780361" cy="4319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1090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55191-0B61-4C48-88E2-13CF24E012BA}"/>
              </a:ext>
            </a:extLst>
          </p:cNvPr>
          <p:cNvSpPr>
            <a:spLocks noGrp="1"/>
          </p:cNvSpPr>
          <p:nvPr>
            <p:ph type="title"/>
          </p:nvPr>
        </p:nvSpPr>
        <p:spPr>
          <a:xfrm>
            <a:off x="413148" y="1269207"/>
            <a:ext cx="2674144" cy="4157662"/>
          </a:xfrm>
        </p:spPr>
        <p:txBody>
          <a:bodyPr wrap="square" anchor="ctr">
            <a:normAutofit/>
          </a:bodyPr>
          <a:lstStyle/>
          <a:p>
            <a:r>
              <a:rPr lang="en-US" dirty="0"/>
              <a:t>Timeline: Senior Year</a:t>
            </a:r>
          </a:p>
        </p:txBody>
      </p:sp>
      <p:graphicFrame>
        <p:nvGraphicFramePr>
          <p:cNvPr id="7" name="Content Placeholder 2">
            <a:extLst>
              <a:ext uri="{FF2B5EF4-FFF2-40B4-BE49-F238E27FC236}">
                <a16:creationId xmlns:a16="http://schemas.microsoft.com/office/drawing/2014/main" id="{031B8860-D06C-419F-8A78-CC6D894FD25C}"/>
              </a:ext>
            </a:extLst>
          </p:cNvPr>
          <p:cNvGraphicFramePr>
            <a:graphicFrameLocks noGrp="1"/>
          </p:cNvGraphicFramePr>
          <p:nvPr>
            <p:ph idx="1"/>
            <p:extLst>
              <p:ext uri="{D42A27DB-BD31-4B8C-83A1-F6EECF244321}">
                <p14:modId xmlns:p14="http://schemas.microsoft.com/office/powerpoint/2010/main" val="3018301928"/>
              </p:ext>
            </p:extLst>
          </p:nvPr>
        </p:nvGraphicFramePr>
        <p:xfrm>
          <a:off x="3950494" y="1269206"/>
          <a:ext cx="4780361" cy="4319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9414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0EE075-63AF-B107-E7B6-81105DF3B65C}"/>
              </a:ext>
            </a:extLst>
          </p:cNvPr>
          <p:cNvSpPr>
            <a:spLocks noGrp="1"/>
          </p:cNvSpPr>
          <p:nvPr>
            <p:ph type="title"/>
          </p:nvPr>
        </p:nvSpPr>
        <p:spPr>
          <a:xfrm>
            <a:off x="442170" y="856180"/>
            <a:ext cx="3420438" cy="1128068"/>
          </a:xfrm>
        </p:spPr>
        <p:txBody>
          <a:bodyPr anchor="ctr">
            <a:normAutofit/>
          </a:bodyPr>
          <a:lstStyle/>
          <a:p>
            <a:r>
              <a:rPr lang="en-US" sz="3500"/>
              <a:t>Things to think about</a:t>
            </a:r>
          </a:p>
        </p:txBody>
      </p:sp>
      <p:grpSp>
        <p:nvGrpSpPr>
          <p:cNvPr id="37" name="Group 3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33" name="Rectangle 3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dults writing and consulting textbooks">
            <a:extLst>
              <a:ext uri="{FF2B5EF4-FFF2-40B4-BE49-F238E27FC236}">
                <a16:creationId xmlns:a16="http://schemas.microsoft.com/office/drawing/2014/main" id="{F3DCD87F-4DE2-9617-B374-7AEDE948DCDD}"/>
              </a:ext>
            </a:extLst>
          </p:cNvPr>
          <p:cNvPicPr>
            <a:picLocks noChangeAspect="1"/>
          </p:cNvPicPr>
          <p:nvPr/>
        </p:nvPicPr>
        <p:blipFill rotWithShape="1">
          <a:blip r:embed="rId2"/>
          <a:srcRect l="24178" r="24179" b="1"/>
          <a:stretch/>
        </p:blipFill>
        <p:spPr>
          <a:xfrm>
            <a:off x="4483341" y="799352"/>
            <a:ext cx="4069057" cy="5259296"/>
          </a:xfrm>
          <a:prstGeom prst="rect">
            <a:avLst/>
          </a:prstGeom>
        </p:spPr>
      </p:pic>
      <p:graphicFrame>
        <p:nvGraphicFramePr>
          <p:cNvPr id="25" name="Content Placeholder 8">
            <a:extLst>
              <a:ext uri="{FF2B5EF4-FFF2-40B4-BE49-F238E27FC236}">
                <a16:creationId xmlns:a16="http://schemas.microsoft.com/office/drawing/2014/main" id="{BC5292E3-93B6-DD72-B8C7-734BCB97014B}"/>
              </a:ext>
            </a:extLst>
          </p:cNvPr>
          <p:cNvGraphicFramePr>
            <a:graphicFrameLocks noGrp="1"/>
          </p:cNvGraphicFramePr>
          <p:nvPr>
            <p:ph idx="1"/>
            <p:extLst>
              <p:ext uri="{D42A27DB-BD31-4B8C-83A1-F6EECF244321}">
                <p14:modId xmlns:p14="http://schemas.microsoft.com/office/powerpoint/2010/main" val="1281430737"/>
              </p:ext>
            </p:extLst>
          </p:nvPr>
        </p:nvGraphicFramePr>
        <p:xfrm>
          <a:off x="443039" y="2330505"/>
          <a:ext cx="3419569" cy="39795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8090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85C26F-66EE-D64E-8ED7-4C109C41799D}"/>
              </a:ext>
            </a:extLst>
          </p:cNvPr>
          <p:cNvSpPr>
            <a:spLocks noGrp="1"/>
          </p:cNvSpPr>
          <p:nvPr>
            <p:ph type="title"/>
          </p:nvPr>
        </p:nvSpPr>
        <p:spPr>
          <a:xfrm>
            <a:off x="480060" y="325369"/>
            <a:ext cx="3276451" cy="1956841"/>
          </a:xfrm>
        </p:spPr>
        <p:txBody>
          <a:bodyPr anchor="b">
            <a:normAutofit/>
          </a:bodyPr>
          <a:lstStyle/>
          <a:p>
            <a:r>
              <a:rPr lang="en-US" sz="4700"/>
              <a:t>Tips for Parents</a:t>
            </a:r>
          </a:p>
        </p:txBody>
      </p:sp>
      <p:sp>
        <p:nvSpPr>
          <p:cNvPr id="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EA32B12-CD0C-CD4B-9DE6-0413580D2271}"/>
              </a:ext>
            </a:extLst>
          </p:cNvPr>
          <p:cNvSpPr>
            <a:spLocks noGrp="1"/>
          </p:cNvSpPr>
          <p:nvPr>
            <p:ph idx="1"/>
          </p:nvPr>
        </p:nvSpPr>
        <p:spPr>
          <a:xfrm>
            <a:off x="480060" y="2872899"/>
            <a:ext cx="3182691" cy="3320668"/>
          </a:xfrm>
        </p:spPr>
        <p:txBody>
          <a:bodyPr>
            <a:normAutofit/>
          </a:bodyPr>
          <a:lstStyle/>
          <a:p>
            <a:r>
              <a:rPr lang="en-US" sz="1600"/>
              <a:t>Helpful info for parents: find out what their fears are, help them identify their hopes and dreams. Start early so you aren’t pressured. Make sure they apply to four schools you know they can get into.  Help your student understand their learning profile and prepare them to advocate for what they will need. Start having your student lead their IEP. Students bring their LD to college, give them the tools to succeed. </a:t>
            </a:r>
          </a:p>
        </p:txBody>
      </p:sp>
      <p:pic>
        <p:nvPicPr>
          <p:cNvPr id="5" name="Picture 4" descr="Person in toga sitting alone">
            <a:extLst>
              <a:ext uri="{FF2B5EF4-FFF2-40B4-BE49-F238E27FC236}">
                <a16:creationId xmlns:a16="http://schemas.microsoft.com/office/drawing/2014/main" id="{0E7EB7BE-D9B1-E641-A5E5-C524B797415D}"/>
              </a:ext>
            </a:extLst>
          </p:cNvPr>
          <p:cNvPicPr>
            <a:picLocks noChangeAspect="1"/>
          </p:cNvPicPr>
          <p:nvPr/>
        </p:nvPicPr>
        <p:blipFill rotWithShape="1">
          <a:blip r:embed="rId3"/>
          <a:srcRect l="30333" r="19452"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66369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48FC8-9098-B944-A508-12AA7D164B74}"/>
              </a:ext>
            </a:extLst>
          </p:cNvPr>
          <p:cNvSpPr>
            <a:spLocks noGrp="1"/>
          </p:cNvSpPr>
          <p:nvPr>
            <p:ph type="title"/>
          </p:nvPr>
        </p:nvSpPr>
        <p:spPr>
          <a:xfrm>
            <a:off x="4652963" y="1269206"/>
            <a:ext cx="4077890" cy="2239676"/>
          </a:xfrm>
        </p:spPr>
        <p:txBody>
          <a:bodyPr vert="horz" wrap="square" lIns="0" tIns="0" rIns="0" bIns="0" rtlCol="0" anchor="b" anchorCtr="0">
            <a:normAutofit/>
          </a:bodyPr>
          <a:lstStyle/>
          <a:p>
            <a:r>
              <a:rPr lang="en-US" sz="4800"/>
              <a:t>Option: Transition Programs</a:t>
            </a:r>
          </a:p>
        </p:txBody>
      </p:sp>
      <p:pic>
        <p:nvPicPr>
          <p:cNvPr id="35" name="Picture 34" descr="Black pen against a sheet with shaded numbers">
            <a:extLst>
              <a:ext uri="{FF2B5EF4-FFF2-40B4-BE49-F238E27FC236}">
                <a16:creationId xmlns:a16="http://schemas.microsoft.com/office/drawing/2014/main" id="{B06CA12D-EA13-4C3C-BAF4-E890BF2FDCD0}"/>
              </a:ext>
            </a:extLst>
          </p:cNvPr>
          <p:cNvPicPr>
            <a:picLocks noChangeAspect="1"/>
          </p:cNvPicPr>
          <p:nvPr/>
        </p:nvPicPr>
        <p:blipFill rotWithShape="1">
          <a:blip r:embed="rId2"/>
          <a:srcRect t="5526" b="10204"/>
          <a:stretch/>
        </p:blipFill>
        <p:spPr>
          <a:xfrm>
            <a:off x="413148" y="2353341"/>
            <a:ext cx="3826669" cy="2152510"/>
          </a:xfrm>
          <a:custGeom>
            <a:avLst/>
            <a:gdLst/>
            <a:ahLst/>
            <a:cxnLst/>
            <a:rect l="l" t="t" r="r" b="b"/>
            <a:pathLst>
              <a:path w="5102225" h="5761037">
                <a:moveTo>
                  <a:pt x="0" y="0"/>
                </a:moveTo>
                <a:lnTo>
                  <a:pt x="5102225" y="0"/>
                </a:lnTo>
                <a:lnTo>
                  <a:pt x="5102225" y="5761037"/>
                </a:lnTo>
                <a:lnTo>
                  <a:pt x="0" y="5761037"/>
                </a:lnTo>
                <a:close/>
              </a:path>
            </a:pathLst>
          </a:custGeom>
        </p:spPr>
      </p:pic>
    </p:spTree>
    <p:extLst>
      <p:ext uri="{BB962C8B-B14F-4D97-AF65-F5344CB8AC3E}">
        <p14:creationId xmlns:p14="http://schemas.microsoft.com/office/powerpoint/2010/main" val="305753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50AEAD-5AFF-D54B-8802-391577E4165F}"/>
              </a:ext>
            </a:extLst>
          </p:cNvPr>
          <p:cNvSpPr>
            <a:spLocks noGrp="1"/>
          </p:cNvSpPr>
          <p:nvPr>
            <p:ph idx="1"/>
          </p:nvPr>
        </p:nvSpPr>
        <p:spPr>
          <a:xfrm>
            <a:off x="413147" y="1145117"/>
            <a:ext cx="8317706" cy="4281752"/>
          </a:xfrm>
        </p:spPr>
        <p:txBody>
          <a:bodyPr>
            <a:normAutofit fontScale="55000" lnSpcReduction="20000"/>
          </a:bodyPr>
          <a:lstStyle/>
          <a:p>
            <a:br>
              <a:rPr lang="en-US" b="1" dirty="0"/>
            </a:br>
            <a:r>
              <a:rPr lang="en-US" b="1" dirty="0"/>
              <a:t>About CLE</a:t>
            </a:r>
            <a:endParaRPr lang="en-US" dirty="0"/>
          </a:p>
          <a:p>
            <a:r>
              <a:rPr lang="en-US" dirty="0"/>
              <a:t>Since 1989, College Living Experience (CLE) has been providing transition supports to young adults with Autism Spectrum Disorder, ADHD and other varying exceptionalities. Our success as the industry leader stems from our commitment to remain focused on the potential of each individual we serve. Over the years the evolution and innovation of CLE services has been based on our mission which inspires us to reach beyond the boundaries of the traditional supports.</a:t>
            </a:r>
          </a:p>
          <a:p>
            <a:r>
              <a:rPr lang="en-US" dirty="0"/>
              <a:t>The CLE team is dedicated to providing the highest quality of individualized services across the areas of academics, career development, independent living, and social skills. It’s these wrap-around supports that help each student experience independence as they transition to college, pursue a career and build a life away from home</a:t>
            </a:r>
          </a:p>
          <a:p>
            <a:r>
              <a:rPr lang="en-US" b="1" dirty="0"/>
              <a:t>About CIP</a:t>
            </a:r>
            <a:endParaRPr lang="en-US" dirty="0"/>
          </a:p>
          <a:p>
            <a:r>
              <a:rPr lang="en-US" dirty="0"/>
              <a:t>The College Internship Program (CIP) is a private young adult transition program for individuals 18-26 with autism, ADHD, and other learning differences offering comprehensive and specialized services. </a:t>
            </a:r>
          </a:p>
          <a:p>
            <a:r>
              <a:rPr lang="en-US" dirty="0"/>
              <a:t>CIP’s programs uniquely address the needs of young adults with learning differences by focusing on the generalization of skills while living within a community of peers in a supported apartment living environment. Each student’s unique needs are met individually as they transition to independent living, college, and employment.</a:t>
            </a:r>
          </a:p>
          <a:p>
            <a:r>
              <a:rPr lang="en-US" dirty="0"/>
              <a:t>CIP is the result of strategies we have developed over 35 years working with hundreds of young people with exceptionalities helping them develop the self-knowledge and skills to live happy and productive lives.</a:t>
            </a:r>
          </a:p>
          <a:p>
            <a:endParaRPr lang="en-US" dirty="0"/>
          </a:p>
        </p:txBody>
      </p:sp>
    </p:spTree>
    <p:extLst>
      <p:ext uri="{BB962C8B-B14F-4D97-AF65-F5344CB8AC3E}">
        <p14:creationId xmlns:p14="http://schemas.microsoft.com/office/powerpoint/2010/main" val="2296269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Bunch of colored pencils">
            <a:extLst>
              <a:ext uri="{FF2B5EF4-FFF2-40B4-BE49-F238E27FC236}">
                <a16:creationId xmlns:a16="http://schemas.microsoft.com/office/drawing/2014/main" id="{39D60090-3485-CC76-59BA-B8FDC70E9850}"/>
              </a:ext>
            </a:extLst>
          </p:cNvPr>
          <p:cNvPicPr>
            <a:picLocks noChangeAspect="1"/>
          </p:cNvPicPr>
          <p:nvPr/>
        </p:nvPicPr>
        <p:blipFill rotWithShape="1">
          <a:blip r:embed="rId2"/>
          <a:srcRect r="19697" b="9090"/>
          <a:stretch/>
        </p:blipFill>
        <p:spPr>
          <a:xfrm>
            <a:off x="20" y="10"/>
            <a:ext cx="9143980" cy="6857990"/>
          </a:xfrm>
          <a:prstGeom prst="rect">
            <a:avLst/>
          </a:prstGeom>
        </p:spPr>
      </p:pic>
      <p:sp>
        <p:nvSpPr>
          <p:cNvPr id="20" name="Rectangle 17">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BC15A5A-4FDD-464D-8125-548A98271584}"/>
              </a:ext>
            </a:extLst>
          </p:cNvPr>
          <p:cNvSpPr>
            <a:spLocks noGrp="1"/>
          </p:cNvSpPr>
          <p:nvPr>
            <p:ph type="title"/>
          </p:nvPr>
        </p:nvSpPr>
        <p:spPr>
          <a:xfrm>
            <a:off x="628650" y="365125"/>
            <a:ext cx="7886700" cy="1325563"/>
          </a:xfrm>
        </p:spPr>
        <p:txBody>
          <a:bodyPr>
            <a:normAutofit/>
          </a:bodyPr>
          <a:lstStyle/>
          <a:p>
            <a:pPr defTabSz="685800"/>
            <a:r>
              <a:rPr lang="en-US" altLang="en-US">
                <a:latin typeface="Open Sans" panose="020B0606030504020204" pitchFamily="34" charset="0"/>
                <a:ea typeface="Times New Roman" panose="02020603050405020304" pitchFamily="18" charset="0"/>
                <a:cs typeface="Times New Roman" panose="02020603050405020304" pitchFamily="18" charset="0"/>
              </a:rPr>
              <a:t> Mansfield Hall</a:t>
            </a:r>
            <a:endParaRPr lang="en-US" altLang="en-US"/>
          </a:p>
        </p:txBody>
      </p:sp>
      <p:sp>
        <p:nvSpPr>
          <p:cNvPr id="3" name="Content Placeholder 2">
            <a:extLst>
              <a:ext uri="{FF2B5EF4-FFF2-40B4-BE49-F238E27FC236}">
                <a16:creationId xmlns:a16="http://schemas.microsoft.com/office/drawing/2014/main" id="{5C0CE479-B992-A146-80A5-A7331E8D511A}"/>
              </a:ext>
            </a:extLst>
          </p:cNvPr>
          <p:cNvSpPr>
            <a:spLocks noGrp="1"/>
          </p:cNvSpPr>
          <p:nvPr>
            <p:ph idx="1"/>
          </p:nvPr>
        </p:nvSpPr>
        <p:spPr>
          <a:xfrm>
            <a:off x="628650" y="1825625"/>
            <a:ext cx="7886700" cy="4351338"/>
          </a:xfrm>
        </p:spPr>
        <p:txBody>
          <a:bodyPr>
            <a:normAutofit/>
          </a:bodyPr>
          <a:lstStyle/>
          <a:p>
            <a:r>
              <a:rPr lang="en-US" dirty="0"/>
              <a:t>Mansfield Hall​ is a residential living and learning community which provides students academic, executive functioning, social, and independent learning skills in order to facilitate their successful transition to college and independence.</a:t>
            </a:r>
          </a:p>
          <a:p>
            <a:r>
              <a:rPr lang="en-US" dirty="0"/>
              <a:t>Locations in Vermont, Wisconsin, and Oregon</a:t>
            </a:r>
          </a:p>
          <a:p>
            <a:r>
              <a:rPr lang="en-US" dirty="0"/>
              <a:t>Students attend community college classes as part of the program</a:t>
            </a:r>
          </a:p>
          <a:p>
            <a:r>
              <a:rPr lang="en-US" dirty="0"/>
              <a:t>This is for students who intend to enroll in college</a:t>
            </a:r>
          </a:p>
        </p:txBody>
      </p:sp>
      <p:sp>
        <p:nvSpPr>
          <p:cNvPr id="5" name="Rectangle 4">
            <a:extLst>
              <a:ext uri="{FF2B5EF4-FFF2-40B4-BE49-F238E27FC236}">
                <a16:creationId xmlns:a16="http://schemas.microsoft.com/office/drawing/2014/main" id="{C898604D-3EC2-5B47-B87A-51160AB94785}"/>
              </a:ext>
            </a:extLst>
          </p:cNvPr>
          <p:cNvSpPr>
            <a:spLocks noChangeArrowheads="1"/>
          </p:cNvSpPr>
          <p:nvPr/>
        </p:nvSpPr>
        <p:spPr bwMode="auto">
          <a:xfrm>
            <a:off x="571501" y="2401202"/>
            <a:ext cx="138564" cy="20774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0" rIns="68580" bIns="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defTabSz="685800">
              <a:tabLst>
                <a:tab pos="342900" algn="l"/>
              </a:tabLst>
            </a:pPr>
            <a:endParaRPr lang="en-US" altLang="en-US" sz="1350"/>
          </a:p>
        </p:txBody>
      </p:sp>
      <p:sp>
        <p:nvSpPr>
          <p:cNvPr id="6" name="Rectangle 5">
            <a:extLst>
              <a:ext uri="{FF2B5EF4-FFF2-40B4-BE49-F238E27FC236}">
                <a16:creationId xmlns:a16="http://schemas.microsoft.com/office/drawing/2014/main" id="{DD6C08DD-5ED4-594E-964F-F9B111B6634A}"/>
              </a:ext>
            </a:extLst>
          </p:cNvPr>
          <p:cNvSpPr>
            <a:spLocks noChangeArrowheads="1"/>
          </p:cNvSpPr>
          <p:nvPr/>
        </p:nvSpPr>
        <p:spPr bwMode="auto">
          <a:xfrm>
            <a:off x="0" y="3609947"/>
            <a:ext cx="65" cy="4001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685800" eaLnBrk="0" fontAlgn="base" hangingPunct="0">
              <a:spcBef>
                <a:spcPct val="0"/>
              </a:spcBef>
              <a:spcAft>
                <a:spcPts val="600"/>
              </a:spcAft>
            </a:pPr>
            <a:endParaRPr lang="en-US" altLang="en-US" sz="750"/>
          </a:p>
          <a:p>
            <a:pPr defTabSz="685800" eaLnBrk="0" fontAlgn="base" hangingPunct="0">
              <a:spcBef>
                <a:spcPct val="0"/>
              </a:spcBef>
              <a:spcAft>
                <a:spcPts val="600"/>
              </a:spcAft>
            </a:pPr>
            <a:endParaRPr lang="en-US" altLang="en-US" sz="1350">
              <a:latin typeface="Arial" panose="020B0604020202020204" pitchFamily="34" charset="0"/>
            </a:endParaRPr>
          </a:p>
        </p:txBody>
      </p:sp>
    </p:spTree>
    <p:extLst>
      <p:ext uri="{BB962C8B-B14F-4D97-AF65-F5344CB8AC3E}">
        <p14:creationId xmlns:p14="http://schemas.microsoft.com/office/powerpoint/2010/main" val="1957525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Back shot of a row of graduates">
            <a:extLst>
              <a:ext uri="{FF2B5EF4-FFF2-40B4-BE49-F238E27FC236}">
                <a16:creationId xmlns:a16="http://schemas.microsoft.com/office/drawing/2014/main" id="{81423B9D-9CD0-4E96-BC90-B74C77F1DB36}"/>
              </a:ext>
            </a:extLst>
          </p:cNvPr>
          <p:cNvPicPr>
            <a:picLocks noChangeAspect="1"/>
          </p:cNvPicPr>
          <p:nvPr/>
        </p:nvPicPr>
        <p:blipFill rotWithShape="1">
          <a:blip r:embed="rId2"/>
          <a:srcRect t="7054" b="8676"/>
          <a:stretch/>
        </p:blipFill>
        <p:spPr>
          <a:xfrm>
            <a:off x="15" y="857257"/>
            <a:ext cx="9143986" cy="5143493"/>
          </a:xfrm>
          <a:custGeom>
            <a:avLst/>
            <a:gdLst/>
            <a:ahLst/>
            <a:cxnLst/>
            <a:rect l="l" t="t" r="r" b="b"/>
            <a:pathLst>
              <a:path w="7448551" h="6858000">
                <a:moveTo>
                  <a:pt x="0" y="0"/>
                </a:moveTo>
                <a:lnTo>
                  <a:pt x="7448551" y="0"/>
                </a:lnTo>
                <a:lnTo>
                  <a:pt x="7448551" y="6858000"/>
                </a:lnTo>
                <a:lnTo>
                  <a:pt x="0" y="6858000"/>
                </a:lnTo>
                <a:close/>
              </a:path>
            </a:pathLst>
          </a:custGeom>
        </p:spPr>
      </p:pic>
      <p:sp>
        <p:nvSpPr>
          <p:cNvPr id="2" name="Title 1">
            <a:extLst>
              <a:ext uri="{FF2B5EF4-FFF2-40B4-BE49-F238E27FC236}">
                <a16:creationId xmlns:a16="http://schemas.microsoft.com/office/drawing/2014/main" id="{E7BBD162-4D3C-7C4E-9F76-115D28BD6C39}"/>
              </a:ext>
            </a:extLst>
          </p:cNvPr>
          <p:cNvSpPr>
            <a:spLocks noGrp="1"/>
          </p:cNvSpPr>
          <p:nvPr>
            <p:ph type="title"/>
          </p:nvPr>
        </p:nvSpPr>
        <p:spPr>
          <a:xfrm>
            <a:off x="413148" y="1645913"/>
            <a:ext cx="2674143" cy="1788674"/>
          </a:xfrm>
        </p:spPr>
        <p:txBody>
          <a:bodyPr vert="horz" wrap="square" lIns="0" tIns="0" rIns="0" bIns="0" rtlCol="0" anchor="b" anchorCtr="0">
            <a:normAutofit/>
          </a:bodyPr>
          <a:lstStyle/>
          <a:p>
            <a:pPr>
              <a:lnSpc>
                <a:spcPct val="90000"/>
              </a:lnSpc>
            </a:pPr>
            <a:r>
              <a:rPr lang="en-US" sz="2775" dirty="0"/>
              <a:t>Colleges Designed for Students Who Learn Differently </a:t>
            </a:r>
          </a:p>
        </p:txBody>
      </p:sp>
    </p:spTree>
    <p:extLst>
      <p:ext uri="{BB962C8B-B14F-4D97-AF65-F5344CB8AC3E}">
        <p14:creationId xmlns:p14="http://schemas.microsoft.com/office/powerpoint/2010/main" val="1354366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23FFB-F2A1-8247-9E7B-4049F184D7A3}"/>
              </a:ext>
            </a:extLst>
          </p:cNvPr>
          <p:cNvSpPr>
            <a:spLocks noGrp="1"/>
          </p:cNvSpPr>
          <p:nvPr>
            <p:ph type="title"/>
          </p:nvPr>
        </p:nvSpPr>
        <p:spPr>
          <a:xfrm>
            <a:off x="413147" y="1661583"/>
            <a:ext cx="8318700" cy="606623"/>
          </a:xfrm>
        </p:spPr>
        <p:txBody>
          <a:bodyPr>
            <a:normAutofit fontScale="90000"/>
          </a:bodyPr>
          <a:lstStyle/>
          <a:p>
            <a:pPr algn="ctr"/>
            <a:r>
              <a:rPr lang="en-US" dirty="0"/>
              <a:t>Beacon College</a:t>
            </a:r>
          </a:p>
        </p:txBody>
      </p:sp>
      <p:sp>
        <p:nvSpPr>
          <p:cNvPr id="3" name="Content Placeholder 2">
            <a:extLst>
              <a:ext uri="{FF2B5EF4-FFF2-40B4-BE49-F238E27FC236}">
                <a16:creationId xmlns:a16="http://schemas.microsoft.com/office/drawing/2014/main" id="{4E9E2500-FCC1-8345-A1C6-FB7CC09249D7}"/>
              </a:ext>
            </a:extLst>
          </p:cNvPr>
          <p:cNvSpPr>
            <a:spLocks noGrp="1"/>
          </p:cNvSpPr>
          <p:nvPr>
            <p:ph idx="1"/>
          </p:nvPr>
        </p:nvSpPr>
        <p:spPr>
          <a:xfrm>
            <a:off x="413147" y="3174207"/>
            <a:ext cx="8317706" cy="2252662"/>
          </a:xfrm>
        </p:spPr>
        <p:txBody>
          <a:bodyPr>
            <a:normAutofit fontScale="62500" lnSpcReduction="20000"/>
          </a:bodyPr>
          <a:lstStyle/>
          <a:p>
            <a:r>
              <a:rPr lang="en-US" dirty="0"/>
              <a:t>Founded in 1989, Beacon College was the first college in the country accredited to award bachelor degrees exclusively to students with learning disabilities, ADHD and other learning differences. The group of parents who conceived of Beacon College did so knowing that given the right environment, support, and tools, all students can succeed.</a:t>
            </a:r>
          </a:p>
          <a:p>
            <a:r>
              <a:rPr lang="en-US" dirty="0"/>
              <a:t>The College is committed to student success, offering academic and personal support services that help each student achieve his or her goals. Set in the hometown environment of </a:t>
            </a:r>
            <a:r>
              <a:rPr lang="en-US" u="sng" dirty="0">
                <a:hlinkClick r:id="rId2"/>
              </a:rPr>
              <a:t>Leesburg, FL</a:t>
            </a:r>
            <a:r>
              <a:rPr lang="en-US" dirty="0"/>
              <a:t> amidst beautiful lakes and close to area attractions, students are able to experience community living within easy reach of the resources they need to flourish academically, professionally, and socially.</a:t>
            </a:r>
          </a:p>
          <a:p>
            <a:endParaRPr lang="en-US" dirty="0"/>
          </a:p>
        </p:txBody>
      </p:sp>
      <p:sp>
        <p:nvSpPr>
          <p:cNvPr id="4" name="Rectangle 2">
            <a:extLst>
              <a:ext uri="{FF2B5EF4-FFF2-40B4-BE49-F238E27FC236}">
                <a16:creationId xmlns:a16="http://schemas.microsoft.com/office/drawing/2014/main" id="{58357F73-E1E1-6B4A-8325-C4EA5EE359A4}"/>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pic>
        <p:nvPicPr>
          <p:cNvPr id="2049" name="Picture 7" descr="President Hagerty and Beacon Student">
            <a:extLst>
              <a:ext uri="{FF2B5EF4-FFF2-40B4-BE49-F238E27FC236}">
                <a16:creationId xmlns:a16="http://schemas.microsoft.com/office/drawing/2014/main" id="{CC18A70D-34B7-D548-9557-F98DA3E1C9FF}"/>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1200150"/>
            <a:ext cx="2857500" cy="1905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9780778E-3AEB-D040-901A-E2B4B8347CFE}"/>
              </a:ext>
            </a:extLst>
          </p:cNvPr>
          <p:cNvSpPr>
            <a:spLocks noChangeArrowheads="1"/>
          </p:cNvSpPr>
          <p:nvPr/>
        </p:nvSpPr>
        <p:spPr bwMode="auto">
          <a:xfrm>
            <a:off x="1" y="3007045"/>
            <a:ext cx="34289" cy="19620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en-US" sz="825" dirty="0">
                <a:solidFill>
                  <a:srgbClr val="222222"/>
                </a:solidFill>
                <a:latin typeface="Calibri" panose="020F0502020204030204" pitchFamily="34" charset="0"/>
                <a:ea typeface="Times New Roman" panose="02020603050405020304" pitchFamily="18" charset="0"/>
              </a:rPr>
              <a:t>n</a:t>
            </a:r>
            <a:endParaRPr lang="en-US" altLang="en-US" sz="1350" dirty="0">
              <a:latin typeface="Arial" panose="020B0604020202020204" pitchFamily="34" charset="0"/>
            </a:endParaRPr>
          </a:p>
        </p:txBody>
      </p:sp>
    </p:spTree>
    <p:extLst>
      <p:ext uri="{BB962C8B-B14F-4D97-AF65-F5344CB8AC3E}">
        <p14:creationId xmlns:p14="http://schemas.microsoft.com/office/powerpoint/2010/main" val="3239805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50CC4ED-6256-3741-BD2F-465E1A07FE7F}"/>
              </a:ext>
            </a:extLst>
          </p:cNvPr>
          <p:cNvSpPr>
            <a:spLocks noGrp="1"/>
          </p:cNvSpPr>
          <p:nvPr>
            <p:ph type="title"/>
          </p:nvPr>
        </p:nvSpPr>
        <p:spPr>
          <a:xfrm>
            <a:off x="628650" y="365125"/>
            <a:ext cx="7886700" cy="1325563"/>
          </a:xfrm>
        </p:spPr>
        <p:txBody>
          <a:bodyPr>
            <a:normAutofit/>
          </a:bodyPr>
          <a:lstStyle/>
          <a:p>
            <a:r>
              <a:rPr lang="en-US"/>
              <a:t>Landmark College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1D217F1-D39E-0143-BBFA-ACD57A4562A1}"/>
              </a:ext>
            </a:extLst>
          </p:cNvPr>
          <p:cNvSpPr>
            <a:spLocks noGrp="1"/>
          </p:cNvSpPr>
          <p:nvPr>
            <p:ph idx="1"/>
          </p:nvPr>
        </p:nvSpPr>
        <p:spPr>
          <a:xfrm>
            <a:off x="628650" y="1825625"/>
            <a:ext cx="7886700" cy="5032374"/>
          </a:xfrm>
        </p:spPr>
        <p:txBody>
          <a:bodyPr>
            <a:noAutofit/>
          </a:bodyPr>
          <a:lstStyle/>
          <a:p>
            <a:r>
              <a:rPr lang="en-US" sz="1400" dirty="0"/>
              <a:t>Empowering Students, Transforming Education</a:t>
            </a:r>
            <a:endParaRPr lang="en-US" sz="1400" b="1" dirty="0"/>
          </a:p>
          <a:p>
            <a:r>
              <a:rPr lang="en-US" sz="1400" dirty="0"/>
              <a:t>Landmark College is a community designed exclusively for students who learn differently, including students with a learning disability (such as dyslexia), ADHD, autism, or executive function challenges. We champion a strengths-based model for education, giving students the skills and strategies they need to succeed in life.</a:t>
            </a:r>
          </a:p>
          <a:p>
            <a:pPr lvl="0"/>
            <a:r>
              <a:rPr lang="en-US" sz="1400" dirty="0"/>
              <a:t>Courses are designed to integrate skills and strategy development.</a:t>
            </a:r>
          </a:p>
          <a:p>
            <a:pPr lvl="0"/>
            <a:r>
              <a:rPr lang="en-US" sz="1400" dirty="0"/>
              <a:t>Classes are small, ranging from eight to sixteen students.</a:t>
            </a:r>
          </a:p>
          <a:p>
            <a:pPr lvl="0"/>
            <a:r>
              <a:rPr lang="en-US" sz="1400" dirty="0"/>
              <a:t>Professors are accessible and highly supportive.</a:t>
            </a:r>
          </a:p>
          <a:p>
            <a:pPr lvl="0"/>
            <a:r>
              <a:rPr lang="en-US" sz="1400" dirty="0"/>
              <a:t>Students focus on understanding themselves as learners.</a:t>
            </a:r>
          </a:p>
          <a:p>
            <a:pPr lvl="0"/>
            <a:r>
              <a:rPr lang="en-US" sz="1400" dirty="0"/>
              <a:t>Students develop personal learning strategies.</a:t>
            </a:r>
          </a:p>
          <a:p>
            <a:r>
              <a:rPr lang="en-US" sz="1400" dirty="0"/>
              <a:t>For all entering students, the curriculum sequence begins with skills-development courses, designed to address the key areas of writing, reading, communication and study skills. Self-management, as well as the development of self-understanding and self-advocacy, are also important parts of this first-semester curriculum. Initial courses are offered at </a:t>
            </a:r>
            <a:r>
              <a:rPr lang="en-US" sz="1400" dirty="0">
                <a:hlinkClick r:id="rId2"/>
              </a:rPr>
              <a:t>non-credit and credit levels</a:t>
            </a:r>
            <a:r>
              <a:rPr lang="en-US" sz="1400" dirty="0"/>
              <a:t>. This allows students to be placed in classes where they are able to succeed, from the start. Due to our rigorous academic standards, more than 50% of incoming students begin in non-credit courses, with most moving into credit courses after one or two semesters.</a:t>
            </a:r>
          </a:p>
          <a:p>
            <a:pPr marL="0" indent="0">
              <a:buNone/>
            </a:pPr>
            <a:r>
              <a:rPr lang="en-US" sz="1400" dirty="0"/>
              <a:t> </a:t>
            </a:r>
          </a:p>
          <a:p>
            <a:endParaRPr lang="en-US" sz="1400" dirty="0"/>
          </a:p>
        </p:txBody>
      </p:sp>
    </p:spTree>
    <p:extLst>
      <p:ext uri="{BB962C8B-B14F-4D97-AF65-F5344CB8AC3E}">
        <p14:creationId xmlns:p14="http://schemas.microsoft.com/office/powerpoint/2010/main" val="2332074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8199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F4504EF-4CAB-1FBF-EB67-C96B5D4BD0D0}"/>
              </a:ext>
            </a:extLst>
          </p:cNvPr>
          <p:cNvSpPr>
            <a:spLocks noGrp="1"/>
          </p:cNvSpPr>
          <p:nvPr>
            <p:ph type="title"/>
          </p:nvPr>
        </p:nvSpPr>
        <p:spPr>
          <a:xfrm>
            <a:off x="393555" y="620392"/>
            <a:ext cx="2856201" cy="5504688"/>
          </a:xfrm>
        </p:spPr>
        <p:txBody>
          <a:bodyPr>
            <a:normAutofit/>
          </a:bodyPr>
          <a:lstStyle/>
          <a:p>
            <a:r>
              <a:rPr lang="en-US" sz="4000">
                <a:solidFill>
                  <a:schemeClr val="bg1"/>
                </a:solidFill>
              </a:rPr>
              <a:t>OUTSIDE </a:t>
            </a:r>
            <a:br>
              <a:rPr lang="en-US" sz="4000">
                <a:solidFill>
                  <a:schemeClr val="bg1"/>
                </a:solidFill>
              </a:rPr>
            </a:br>
            <a:r>
              <a:rPr lang="en-US" sz="4000">
                <a:solidFill>
                  <a:schemeClr val="bg1"/>
                </a:solidFill>
              </a:rPr>
              <a:t>SUPPORT </a:t>
            </a:r>
            <a:br>
              <a:rPr lang="en-US" sz="4000">
                <a:solidFill>
                  <a:schemeClr val="bg1"/>
                </a:solidFill>
              </a:rPr>
            </a:br>
            <a:r>
              <a:rPr lang="en-US" sz="4000">
                <a:solidFill>
                  <a:schemeClr val="bg1"/>
                </a:solidFill>
              </a:rPr>
              <a:t>PROGRAMS: </a:t>
            </a:r>
            <a:br>
              <a:rPr lang="en-US" sz="4000">
                <a:solidFill>
                  <a:schemeClr val="bg1"/>
                </a:solidFill>
              </a:rPr>
            </a:br>
            <a:r>
              <a:rPr lang="en-US" sz="4000">
                <a:solidFill>
                  <a:schemeClr val="bg1"/>
                </a:solidFill>
              </a:rPr>
              <a:t>COLLEGE </a:t>
            </a:r>
            <a:br>
              <a:rPr lang="en-US" sz="4000">
                <a:solidFill>
                  <a:schemeClr val="bg1"/>
                </a:solidFill>
              </a:rPr>
            </a:br>
            <a:r>
              <a:rPr lang="en-US" sz="4000">
                <a:solidFill>
                  <a:schemeClr val="bg1"/>
                </a:solidFill>
              </a:rPr>
              <a:t>SUCCESS</a:t>
            </a:r>
            <a:br>
              <a:rPr lang="en-US" sz="4000">
                <a:solidFill>
                  <a:schemeClr val="bg1"/>
                </a:solidFill>
              </a:rPr>
            </a:br>
            <a:r>
              <a:rPr lang="en-US" sz="4000">
                <a:solidFill>
                  <a:schemeClr val="bg1"/>
                </a:solidFill>
              </a:rPr>
              <a:t>PLAN</a:t>
            </a:r>
          </a:p>
        </p:txBody>
      </p:sp>
      <p:graphicFrame>
        <p:nvGraphicFramePr>
          <p:cNvPr id="5" name="Content Placeholder 2">
            <a:extLst>
              <a:ext uri="{FF2B5EF4-FFF2-40B4-BE49-F238E27FC236}">
                <a16:creationId xmlns:a16="http://schemas.microsoft.com/office/drawing/2014/main" id="{9E8EBB6B-9298-C6EF-EE27-2A2C38E2DF79}"/>
              </a:ext>
            </a:extLst>
          </p:cNvPr>
          <p:cNvGraphicFramePr>
            <a:graphicFrameLocks noGrp="1"/>
          </p:cNvGraphicFramePr>
          <p:nvPr>
            <p:ph idx="1"/>
            <p:extLst>
              <p:ext uri="{D42A27DB-BD31-4B8C-83A1-F6EECF244321}">
                <p14:modId xmlns:p14="http://schemas.microsoft.com/office/powerpoint/2010/main" val="3827919424"/>
              </p:ext>
            </p:extLst>
          </p:nvPr>
        </p:nvGraphicFramePr>
        <p:xfrm>
          <a:off x="4101291" y="620392"/>
          <a:ext cx="469773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59261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6">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78DF03-62F5-6EC7-4A03-5BAF631C4DD9}"/>
              </a:ext>
            </a:extLst>
          </p:cNvPr>
          <p:cNvSpPr>
            <a:spLocks noGrp="1"/>
          </p:cNvSpPr>
          <p:nvPr>
            <p:ph type="title"/>
          </p:nvPr>
        </p:nvSpPr>
        <p:spPr>
          <a:xfrm>
            <a:off x="628650" y="451381"/>
            <a:ext cx="7884414" cy="4066540"/>
          </a:xfrm>
        </p:spPr>
        <p:txBody>
          <a:bodyPr vert="horz" lIns="91440" tIns="45720" rIns="91440" bIns="45720" rtlCol="0" anchor="b" anchorCtr="0">
            <a:normAutofit/>
          </a:bodyPr>
          <a:lstStyle/>
          <a:p>
            <a:r>
              <a:rPr lang="en-US" sz="5700" kern="1200">
                <a:solidFill>
                  <a:schemeClr val="tx1"/>
                </a:solidFill>
                <a:latin typeface="+mj-lt"/>
                <a:ea typeface="+mj-ea"/>
                <a:cs typeface="+mj-cs"/>
              </a:rPr>
              <a:t>Colleges are Creating New Programs for Neurodiverse Students</a:t>
            </a:r>
          </a:p>
        </p:txBody>
      </p:sp>
      <p:sp>
        <p:nvSpPr>
          <p:cNvPr id="45"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4718595"/>
            <a:ext cx="4057650" cy="18288"/>
          </a:xfrm>
          <a:custGeom>
            <a:avLst/>
            <a:gdLst>
              <a:gd name="connsiteX0" fmla="*/ 0 w 4057650"/>
              <a:gd name="connsiteY0" fmla="*/ 0 h 18288"/>
              <a:gd name="connsiteX1" fmla="*/ 757428 w 4057650"/>
              <a:gd name="connsiteY1" fmla="*/ 0 h 18288"/>
              <a:gd name="connsiteX2" fmla="*/ 1474279 w 4057650"/>
              <a:gd name="connsiteY2" fmla="*/ 0 h 18288"/>
              <a:gd name="connsiteX3" fmla="*/ 2191131 w 4057650"/>
              <a:gd name="connsiteY3" fmla="*/ 0 h 18288"/>
              <a:gd name="connsiteX4" fmla="*/ 2745676 w 4057650"/>
              <a:gd name="connsiteY4" fmla="*/ 0 h 18288"/>
              <a:gd name="connsiteX5" fmla="*/ 3340798 w 4057650"/>
              <a:gd name="connsiteY5" fmla="*/ 0 h 18288"/>
              <a:gd name="connsiteX6" fmla="*/ 4057650 w 4057650"/>
              <a:gd name="connsiteY6" fmla="*/ 0 h 18288"/>
              <a:gd name="connsiteX7" fmla="*/ 4057650 w 4057650"/>
              <a:gd name="connsiteY7" fmla="*/ 18288 h 18288"/>
              <a:gd name="connsiteX8" fmla="*/ 3381375 w 4057650"/>
              <a:gd name="connsiteY8" fmla="*/ 18288 h 18288"/>
              <a:gd name="connsiteX9" fmla="*/ 2826830 w 4057650"/>
              <a:gd name="connsiteY9" fmla="*/ 18288 h 18288"/>
              <a:gd name="connsiteX10" fmla="*/ 2272284 w 4057650"/>
              <a:gd name="connsiteY10" fmla="*/ 18288 h 18288"/>
              <a:gd name="connsiteX11" fmla="*/ 1555432 w 4057650"/>
              <a:gd name="connsiteY11" fmla="*/ 18288 h 18288"/>
              <a:gd name="connsiteX12" fmla="*/ 960310 w 4057650"/>
              <a:gd name="connsiteY12" fmla="*/ 18288 h 18288"/>
              <a:gd name="connsiteX13" fmla="*/ 0 w 4057650"/>
              <a:gd name="connsiteY13" fmla="*/ 18288 h 18288"/>
              <a:gd name="connsiteX14" fmla="*/ 0 w 4057650"/>
              <a:gd name="connsiteY14" fmla="*/ 0 h 18288"/>
              <a:gd name="connsiteX0" fmla="*/ 0 w 4057650"/>
              <a:gd name="connsiteY0" fmla="*/ 0 h 18288"/>
              <a:gd name="connsiteX1" fmla="*/ 635698 w 4057650"/>
              <a:gd name="connsiteY1" fmla="*/ 0 h 18288"/>
              <a:gd name="connsiteX2" fmla="*/ 1190244 w 4057650"/>
              <a:gd name="connsiteY2" fmla="*/ 0 h 18288"/>
              <a:gd name="connsiteX3" fmla="*/ 1947672 w 4057650"/>
              <a:gd name="connsiteY3" fmla="*/ 0 h 18288"/>
              <a:gd name="connsiteX4" fmla="*/ 2583370 w 4057650"/>
              <a:gd name="connsiteY4" fmla="*/ 0 h 18288"/>
              <a:gd name="connsiteX5" fmla="*/ 3219069 w 4057650"/>
              <a:gd name="connsiteY5" fmla="*/ 0 h 18288"/>
              <a:gd name="connsiteX6" fmla="*/ 4057650 w 4057650"/>
              <a:gd name="connsiteY6" fmla="*/ 0 h 18288"/>
              <a:gd name="connsiteX7" fmla="*/ 4057650 w 4057650"/>
              <a:gd name="connsiteY7" fmla="*/ 18288 h 18288"/>
              <a:gd name="connsiteX8" fmla="*/ 3381375 w 4057650"/>
              <a:gd name="connsiteY8" fmla="*/ 18288 h 18288"/>
              <a:gd name="connsiteX9" fmla="*/ 2826830 w 4057650"/>
              <a:gd name="connsiteY9" fmla="*/ 18288 h 18288"/>
              <a:gd name="connsiteX10" fmla="*/ 2150555 w 4057650"/>
              <a:gd name="connsiteY10" fmla="*/ 18288 h 18288"/>
              <a:gd name="connsiteX11" fmla="*/ 1474280 w 4057650"/>
              <a:gd name="connsiteY11" fmla="*/ 18288 h 18288"/>
              <a:gd name="connsiteX12" fmla="*/ 838581 w 4057650"/>
              <a:gd name="connsiteY12" fmla="*/ 18288 h 18288"/>
              <a:gd name="connsiteX13" fmla="*/ 0 w 4057650"/>
              <a:gd name="connsiteY13" fmla="*/ 18288 h 18288"/>
              <a:gd name="connsiteX14" fmla="*/ 0 w 405765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7650" h="18288" fill="none" extrusionOk="0">
                <a:moveTo>
                  <a:pt x="0" y="0"/>
                </a:moveTo>
                <a:cubicBezTo>
                  <a:pt x="367148" y="-8908"/>
                  <a:pt x="517612" y="4501"/>
                  <a:pt x="757428" y="0"/>
                </a:cubicBezTo>
                <a:cubicBezTo>
                  <a:pt x="1032602" y="-7253"/>
                  <a:pt x="1110097" y="-4084"/>
                  <a:pt x="1474279" y="0"/>
                </a:cubicBezTo>
                <a:cubicBezTo>
                  <a:pt x="1838373" y="-7421"/>
                  <a:pt x="1905070" y="-3632"/>
                  <a:pt x="2191131" y="0"/>
                </a:cubicBezTo>
                <a:cubicBezTo>
                  <a:pt x="2479083" y="8044"/>
                  <a:pt x="2590278" y="-15025"/>
                  <a:pt x="2745676" y="0"/>
                </a:cubicBezTo>
                <a:cubicBezTo>
                  <a:pt x="2939709" y="9877"/>
                  <a:pt x="3136017" y="-24028"/>
                  <a:pt x="3340798" y="0"/>
                </a:cubicBezTo>
                <a:cubicBezTo>
                  <a:pt x="3577524" y="19058"/>
                  <a:pt x="3755433" y="-7221"/>
                  <a:pt x="4057650" y="0"/>
                </a:cubicBezTo>
                <a:cubicBezTo>
                  <a:pt x="4057420" y="8026"/>
                  <a:pt x="4058238" y="15039"/>
                  <a:pt x="4057650" y="18288"/>
                </a:cubicBezTo>
                <a:cubicBezTo>
                  <a:pt x="3746991" y="51472"/>
                  <a:pt x="3642040" y="-9140"/>
                  <a:pt x="3381375" y="18288"/>
                </a:cubicBezTo>
                <a:cubicBezTo>
                  <a:pt x="3142532" y="69343"/>
                  <a:pt x="2955382" y="-2590"/>
                  <a:pt x="2826830" y="18288"/>
                </a:cubicBezTo>
                <a:cubicBezTo>
                  <a:pt x="2734164" y="30636"/>
                  <a:pt x="2422331" y="17559"/>
                  <a:pt x="2272284" y="18288"/>
                </a:cubicBezTo>
                <a:cubicBezTo>
                  <a:pt x="2111408" y="24730"/>
                  <a:pt x="1888168" y="26061"/>
                  <a:pt x="1555432" y="18288"/>
                </a:cubicBezTo>
                <a:cubicBezTo>
                  <a:pt x="1389125" y="7689"/>
                  <a:pt x="1177551" y="44302"/>
                  <a:pt x="960310" y="18288"/>
                </a:cubicBezTo>
                <a:cubicBezTo>
                  <a:pt x="875922" y="-35328"/>
                  <a:pt x="323458" y="14834"/>
                  <a:pt x="0" y="18288"/>
                </a:cubicBezTo>
                <a:cubicBezTo>
                  <a:pt x="732" y="12147"/>
                  <a:pt x="1474" y="5759"/>
                  <a:pt x="0" y="0"/>
                </a:cubicBezTo>
                <a:close/>
              </a:path>
              <a:path w="4057650" h="18288" stroke="0" extrusionOk="0">
                <a:moveTo>
                  <a:pt x="0" y="0"/>
                </a:moveTo>
                <a:cubicBezTo>
                  <a:pt x="242151" y="36334"/>
                  <a:pt x="500401" y="29139"/>
                  <a:pt x="635698" y="0"/>
                </a:cubicBezTo>
                <a:cubicBezTo>
                  <a:pt x="783144" y="-32004"/>
                  <a:pt x="950843" y="-4485"/>
                  <a:pt x="1190244" y="0"/>
                </a:cubicBezTo>
                <a:cubicBezTo>
                  <a:pt x="1493739" y="37672"/>
                  <a:pt x="1683931" y="-5135"/>
                  <a:pt x="1947672" y="0"/>
                </a:cubicBezTo>
                <a:cubicBezTo>
                  <a:pt x="2231467" y="29157"/>
                  <a:pt x="2283780" y="-18583"/>
                  <a:pt x="2583370" y="0"/>
                </a:cubicBezTo>
                <a:cubicBezTo>
                  <a:pt x="2879743" y="13186"/>
                  <a:pt x="3001896" y="40538"/>
                  <a:pt x="3219069" y="0"/>
                </a:cubicBezTo>
                <a:cubicBezTo>
                  <a:pt x="3480307" y="-5034"/>
                  <a:pt x="3756341" y="17550"/>
                  <a:pt x="4057650" y="0"/>
                </a:cubicBezTo>
                <a:cubicBezTo>
                  <a:pt x="4056338" y="6441"/>
                  <a:pt x="4057679" y="13855"/>
                  <a:pt x="4057650" y="18288"/>
                </a:cubicBezTo>
                <a:cubicBezTo>
                  <a:pt x="3866391" y="15329"/>
                  <a:pt x="3683092" y="27213"/>
                  <a:pt x="3381375" y="18288"/>
                </a:cubicBezTo>
                <a:cubicBezTo>
                  <a:pt x="3077442" y="-31539"/>
                  <a:pt x="2959293" y="-5332"/>
                  <a:pt x="2826830" y="18288"/>
                </a:cubicBezTo>
                <a:cubicBezTo>
                  <a:pt x="2745586" y="53568"/>
                  <a:pt x="2366651" y="59392"/>
                  <a:pt x="2150555" y="18288"/>
                </a:cubicBezTo>
                <a:cubicBezTo>
                  <a:pt x="1889766" y="-17354"/>
                  <a:pt x="1744011" y="-22688"/>
                  <a:pt x="1474280" y="18288"/>
                </a:cubicBezTo>
                <a:cubicBezTo>
                  <a:pt x="1211536" y="22995"/>
                  <a:pt x="970196" y="35522"/>
                  <a:pt x="838581" y="18288"/>
                </a:cubicBezTo>
                <a:cubicBezTo>
                  <a:pt x="683899" y="-4450"/>
                  <a:pt x="224248" y="-42444"/>
                  <a:pt x="0" y="18288"/>
                </a:cubicBezTo>
                <a:cubicBezTo>
                  <a:pt x="821" y="10074"/>
                  <a:pt x="-92" y="8278"/>
                  <a:pt x="0" y="0"/>
                </a:cubicBezTo>
                <a:close/>
              </a:path>
              <a:path w="4057650" h="18288" fill="none" stroke="0" extrusionOk="0">
                <a:moveTo>
                  <a:pt x="0" y="0"/>
                </a:moveTo>
                <a:cubicBezTo>
                  <a:pt x="358409" y="-4652"/>
                  <a:pt x="486702" y="12101"/>
                  <a:pt x="757428" y="0"/>
                </a:cubicBezTo>
                <a:cubicBezTo>
                  <a:pt x="1022678" y="-8760"/>
                  <a:pt x="1108573" y="-4098"/>
                  <a:pt x="1474279" y="0"/>
                </a:cubicBezTo>
                <a:cubicBezTo>
                  <a:pt x="1819257" y="16644"/>
                  <a:pt x="1919656" y="-4532"/>
                  <a:pt x="2191131" y="0"/>
                </a:cubicBezTo>
                <a:cubicBezTo>
                  <a:pt x="2458468" y="10266"/>
                  <a:pt x="2618941" y="-8527"/>
                  <a:pt x="2745676" y="0"/>
                </a:cubicBezTo>
                <a:cubicBezTo>
                  <a:pt x="2931643" y="26136"/>
                  <a:pt x="3158142" y="-56944"/>
                  <a:pt x="3340798" y="0"/>
                </a:cubicBezTo>
                <a:cubicBezTo>
                  <a:pt x="3532039" y="10299"/>
                  <a:pt x="3748090" y="-3814"/>
                  <a:pt x="4057650" y="0"/>
                </a:cubicBezTo>
                <a:cubicBezTo>
                  <a:pt x="4057078" y="8167"/>
                  <a:pt x="4057287" y="15177"/>
                  <a:pt x="4057650" y="18288"/>
                </a:cubicBezTo>
                <a:cubicBezTo>
                  <a:pt x="3759943" y="49384"/>
                  <a:pt x="3655385" y="-7741"/>
                  <a:pt x="3381375" y="18288"/>
                </a:cubicBezTo>
                <a:cubicBezTo>
                  <a:pt x="3117080" y="48239"/>
                  <a:pt x="2965830" y="15751"/>
                  <a:pt x="2826830" y="18288"/>
                </a:cubicBezTo>
                <a:cubicBezTo>
                  <a:pt x="2719180" y="54573"/>
                  <a:pt x="2405341" y="28209"/>
                  <a:pt x="2272284" y="18288"/>
                </a:cubicBezTo>
                <a:cubicBezTo>
                  <a:pt x="2146521" y="42397"/>
                  <a:pt x="1920511" y="48303"/>
                  <a:pt x="1555432" y="18288"/>
                </a:cubicBezTo>
                <a:cubicBezTo>
                  <a:pt x="1341297" y="-10360"/>
                  <a:pt x="1185337" y="10858"/>
                  <a:pt x="960310" y="18288"/>
                </a:cubicBezTo>
                <a:cubicBezTo>
                  <a:pt x="797841" y="-27072"/>
                  <a:pt x="348704" y="-79830"/>
                  <a:pt x="0" y="18288"/>
                </a:cubicBezTo>
                <a:cubicBezTo>
                  <a:pt x="82" y="11116"/>
                  <a:pt x="515" y="669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057650"/>
                      <a:gd name="connsiteY0" fmla="*/ 0 h 18288"/>
                      <a:gd name="connsiteX1" fmla="*/ 757428 w 4057650"/>
                      <a:gd name="connsiteY1" fmla="*/ 0 h 18288"/>
                      <a:gd name="connsiteX2" fmla="*/ 1474279 w 4057650"/>
                      <a:gd name="connsiteY2" fmla="*/ 0 h 18288"/>
                      <a:gd name="connsiteX3" fmla="*/ 2191131 w 4057650"/>
                      <a:gd name="connsiteY3" fmla="*/ 0 h 18288"/>
                      <a:gd name="connsiteX4" fmla="*/ 2745676 w 4057650"/>
                      <a:gd name="connsiteY4" fmla="*/ 0 h 18288"/>
                      <a:gd name="connsiteX5" fmla="*/ 3340798 w 4057650"/>
                      <a:gd name="connsiteY5" fmla="*/ 0 h 18288"/>
                      <a:gd name="connsiteX6" fmla="*/ 4057650 w 4057650"/>
                      <a:gd name="connsiteY6" fmla="*/ 0 h 18288"/>
                      <a:gd name="connsiteX7" fmla="*/ 4057650 w 4057650"/>
                      <a:gd name="connsiteY7" fmla="*/ 18288 h 18288"/>
                      <a:gd name="connsiteX8" fmla="*/ 3381375 w 4057650"/>
                      <a:gd name="connsiteY8" fmla="*/ 18288 h 18288"/>
                      <a:gd name="connsiteX9" fmla="*/ 2826830 w 4057650"/>
                      <a:gd name="connsiteY9" fmla="*/ 18288 h 18288"/>
                      <a:gd name="connsiteX10" fmla="*/ 2272284 w 4057650"/>
                      <a:gd name="connsiteY10" fmla="*/ 18288 h 18288"/>
                      <a:gd name="connsiteX11" fmla="*/ 1555432 w 4057650"/>
                      <a:gd name="connsiteY11" fmla="*/ 18288 h 18288"/>
                      <a:gd name="connsiteX12" fmla="*/ 960310 w 4057650"/>
                      <a:gd name="connsiteY12" fmla="*/ 18288 h 18288"/>
                      <a:gd name="connsiteX13" fmla="*/ 0 w 4057650"/>
                      <a:gd name="connsiteY13" fmla="*/ 18288 h 18288"/>
                      <a:gd name="connsiteX14" fmla="*/ 0 w 405765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7650" h="18288" fill="none" extrusionOk="0">
                        <a:moveTo>
                          <a:pt x="0" y="0"/>
                        </a:moveTo>
                        <a:cubicBezTo>
                          <a:pt x="371182" y="3227"/>
                          <a:pt x="494372" y="9222"/>
                          <a:pt x="757428" y="0"/>
                        </a:cubicBezTo>
                        <a:cubicBezTo>
                          <a:pt x="1020484" y="-9222"/>
                          <a:pt x="1116719" y="-4357"/>
                          <a:pt x="1474279" y="0"/>
                        </a:cubicBezTo>
                        <a:cubicBezTo>
                          <a:pt x="1831839" y="4357"/>
                          <a:pt x="1920973" y="-11809"/>
                          <a:pt x="2191131" y="0"/>
                        </a:cubicBezTo>
                        <a:cubicBezTo>
                          <a:pt x="2461289" y="11809"/>
                          <a:pt x="2589480" y="-22604"/>
                          <a:pt x="2745676" y="0"/>
                        </a:cubicBezTo>
                        <a:cubicBezTo>
                          <a:pt x="2901872" y="22604"/>
                          <a:pt x="3136452" y="-12306"/>
                          <a:pt x="3340798" y="0"/>
                        </a:cubicBezTo>
                        <a:cubicBezTo>
                          <a:pt x="3545144" y="12306"/>
                          <a:pt x="3766934" y="-21556"/>
                          <a:pt x="4057650" y="0"/>
                        </a:cubicBezTo>
                        <a:cubicBezTo>
                          <a:pt x="4057150" y="8855"/>
                          <a:pt x="4057759" y="14521"/>
                          <a:pt x="4057650" y="18288"/>
                        </a:cubicBezTo>
                        <a:cubicBezTo>
                          <a:pt x="3743404" y="40125"/>
                          <a:pt x="3625516" y="-14923"/>
                          <a:pt x="3381375" y="18288"/>
                        </a:cubicBezTo>
                        <a:cubicBezTo>
                          <a:pt x="3137235" y="51499"/>
                          <a:pt x="2946571" y="1"/>
                          <a:pt x="2826830" y="18288"/>
                        </a:cubicBezTo>
                        <a:cubicBezTo>
                          <a:pt x="2707090" y="36575"/>
                          <a:pt x="2402756" y="1432"/>
                          <a:pt x="2272284" y="18288"/>
                        </a:cubicBezTo>
                        <a:cubicBezTo>
                          <a:pt x="2141812" y="35144"/>
                          <a:pt x="1895935" y="18199"/>
                          <a:pt x="1555432" y="18288"/>
                        </a:cubicBezTo>
                        <a:cubicBezTo>
                          <a:pt x="1214929" y="18377"/>
                          <a:pt x="1103072" y="14503"/>
                          <a:pt x="960310" y="18288"/>
                        </a:cubicBezTo>
                        <a:cubicBezTo>
                          <a:pt x="817548" y="22073"/>
                          <a:pt x="402272" y="-29359"/>
                          <a:pt x="0" y="18288"/>
                        </a:cubicBezTo>
                        <a:cubicBezTo>
                          <a:pt x="683" y="12014"/>
                          <a:pt x="724" y="5908"/>
                          <a:pt x="0" y="0"/>
                        </a:cubicBezTo>
                        <a:close/>
                      </a:path>
                      <a:path w="4057650" h="18288" stroke="0" extrusionOk="0">
                        <a:moveTo>
                          <a:pt x="0" y="0"/>
                        </a:moveTo>
                        <a:cubicBezTo>
                          <a:pt x="248348" y="13145"/>
                          <a:pt x="486117" y="25042"/>
                          <a:pt x="635698" y="0"/>
                        </a:cubicBezTo>
                        <a:cubicBezTo>
                          <a:pt x="785279" y="-25042"/>
                          <a:pt x="917762" y="-5537"/>
                          <a:pt x="1190244" y="0"/>
                        </a:cubicBezTo>
                        <a:cubicBezTo>
                          <a:pt x="1462726" y="5537"/>
                          <a:pt x="1667120" y="-21232"/>
                          <a:pt x="1947672" y="0"/>
                        </a:cubicBezTo>
                        <a:cubicBezTo>
                          <a:pt x="2228224" y="21232"/>
                          <a:pt x="2280631" y="-21698"/>
                          <a:pt x="2583370" y="0"/>
                        </a:cubicBezTo>
                        <a:cubicBezTo>
                          <a:pt x="2886109" y="21698"/>
                          <a:pt x="3022941" y="19647"/>
                          <a:pt x="3219069" y="0"/>
                        </a:cubicBezTo>
                        <a:cubicBezTo>
                          <a:pt x="3415197" y="-19647"/>
                          <a:pt x="3747500" y="26991"/>
                          <a:pt x="4057650" y="0"/>
                        </a:cubicBezTo>
                        <a:cubicBezTo>
                          <a:pt x="4056752" y="7180"/>
                          <a:pt x="4057819" y="13790"/>
                          <a:pt x="4057650" y="18288"/>
                        </a:cubicBezTo>
                        <a:cubicBezTo>
                          <a:pt x="3865148" y="-3313"/>
                          <a:pt x="3702543" y="49468"/>
                          <a:pt x="3381375" y="18288"/>
                        </a:cubicBezTo>
                        <a:cubicBezTo>
                          <a:pt x="3060208" y="-12892"/>
                          <a:pt x="2956571" y="-8678"/>
                          <a:pt x="2826830" y="18288"/>
                        </a:cubicBezTo>
                        <a:cubicBezTo>
                          <a:pt x="2697089" y="45254"/>
                          <a:pt x="2411031" y="43154"/>
                          <a:pt x="2150555" y="18288"/>
                        </a:cubicBezTo>
                        <a:cubicBezTo>
                          <a:pt x="1890080" y="-6578"/>
                          <a:pt x="1741827" y="-615"/>
                          <a:pt x="1474280" y="18288"/>
                        </a:cubicBezTo>
                        <a:cubicBezTo>
                          <a:pt x="1206734" y="37191"/>
                          <a:pt x="998203" y="33335"/>
                          <a:pt x="838581" y="18288"/>
                        </a:cubicBezTo>
                        <a:cubicBezTo>
                          <a:pt x="678959" y="3241"/>
                          <a:pt x="187101" y="-13212"/>
                          <a:pt x="0" y="18288"/>
                        </a:cubicBezTo>
                        <a:cubicBezTo>
                          <a:pt x="571" y="10093"/>
                          <a:pt x="-125" y="840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477749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9997</TotalTime>
  <Words>1796</Words>
  <Application>Microsoft Macintosh PowerPoint</Application>
  <PresentationFormat>On-screen Show (4:3)</PresentationFormat>
  <Paragraphs>111</Paragraphs>
  <Slides>19</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Open Sans</vt:lpstr>
      <vt:lpstr>Office Theme</vt:lpstr>
      <vt:lpstr>Post Secondary Options 2023</vt:lpstr>
      <vt:lpstr>Option: Transition Programs</vt:lpstr>
      <vt:lpstr>PowerPoint Presentation</vt:lpstr>
      <vt:lpstr> Mansfield Hall</vt:lpstr>
      <vt:lpstr>Colleges Designed for Students Who Learn Differently </vt:lpstr>
      <vt:lpstr>Beacon College</vt:lpstr>
      <vt:lpstr>Landmark College</vt:lpstr>
      <vt:lpstr>OUTSIDE  SUPPORT  PROGRAMS:  COLLEGE  SUCCESS PLAN</vt:lpstr>
      <vt:lpstr>Colleges are Creating New Programs for Neurodiverse Students</vt:lpstr>
      <vt:lpstr>On Your Marq</vt:lpstr>
      <vt:lpstr>PowerPoint Presentation</vt:lpstr>
      <vt:lpstr>UCAM – Description of Services</vt:lpstr>
      <vt:lpstr>Colleges with Comprehensive Support Services</vt:lpstr>
      <vt:lpstr>Changes Since COVID</vt:lpstr>
      <vt:lpstr>Timeline: Junior Year</vt:lpstr>
      <vt:lpstr>Timeline: Summer Before Senior Year</vt:lpstr>
      <vt:lpstr>Timeline: Senior Year</vt:lpstr>
      <vt:lpstr>Things to think about</vt:lpstr>
      <vt:lpstr>Tips for Parents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Applying to College 2022</dc:title>
  <dc:creator>Melissa Masland</dc:creator>
  <cp:lastModifiedBy>Melissa Masland</cp:lastModifiedBy>
  <cp:revision>3</cp:revision>
  <dcterms:created xsi:type="dcterms:W3CDTF">2022-02-16T23:04:23Z</dcterms:created>
  <dcterms:modified xsi:type="dcterms:W3CDTF">2023-01-30T16:24:47Z</dcterms:modified>
</cp:coreProperties>
</file>